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3500" type="screen16x9"/>
  <p:notesSz cx="6858000" cy="9144000"/>
  <p:embeddedFontLst>
    <p:embeddedFont>
      <p:font typeface="Figtree" panose="020B0604020202020204" charset="0"/>
      <p:regular r:id="rId22"/>
      <p:bold r:id="rId23"/>
      <p:italic r:id="rId24"/>
      <p:boldItalic r:id="rId25"/>
    </p:embeddedFont>
    <p:embeddedFont>
      <p:font typeface="Figtree Black" panose="020B0604020202020204" charset="0"/>
      <p:bold r:id="rId26"/>
      <p:boldItalic r:id="rId27"/>
    </p:embeddedFont>
    <p:embeddedFont>
      <p:font typeface="Hanken Grotesk" panose="020B0604020202020204" charset="0"/>
      <p:regular r:id="rId28"/>
      <p:bold r:id="rId29"/>
      <p:italic r:id="rId30"/>
      <p:boldItalic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97" autoAdjust="0"/>
  </p:normalViewPr>
  <p:slideViewPr>
    <p:cSldViewPr snapToGrid="0">
      <p:cViewPr varScale="1">
        <p:scale>
          <a:sx n="101" d="100"/>
          <a:sy n="101" d="100"/>
        </p:scale>
        <p:origin x="850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21" Type="http://schemas.openxmlformats.org/officeDocument/2006/relationships/notesMaster" Target="notesMasters/notesMaster1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font" Target="fonts/font9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30301f8b132_0_2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30301f8b132_0_2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0301f8b132_0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0301f8b132_0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30301f8b132_0_2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30301f8b132_0_2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30301f8b132_0_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30301f8b132_0_2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30301f8b132_0_2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30301f8b132_0_2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30301f8b132_0_2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30301f8b132_0_2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g30301f8b132_0_2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9" name="Google Shape;369;g30301f8b132_0_2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3047be2c417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" name="Google Shape;396;g3047be2c417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30aef4c05dd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Google Shape;402;g30aef4c05dd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0aef4c05dd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0aef4c05dd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0301f8b132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0301f8b132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0301f8b132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0301f8b132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0301f8b132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0301f8b132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0301f8b132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0301f8b132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0301f8b132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0301f8b132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0301f8b132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0301f8b132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047be2c41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047be2c41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0301f8b132_0_2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30301f8b132_0_2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figaro.fr/flash-actu/2009/03/06/01011-20090306FILWWW00313-suissesuicide-assiste-d-un-couple-anglais.php" TargetMode="External"/><Relationship Id="rId7" Type="http://schemas.openxmlformats.org/officeDocument/2006/relationships/hyperlink" Target="https://www.moustique.be/actu/2015/06/19/mourir-ensemble-le-choix-de-leuthanasieen-couple-135570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i.org/https:/doi.org/10.1521/suli.33.2.192.22768" TargetMode="External"/><Relationship Id="rId5" Type="http://schemas.openxmlformats.org/officeDocument/2006/relationships/hyperlink" Target="https://salledepresse.ulaval.ca/2021/11/30/une-etude-souleve-des-doutes-sur-lesconnaissances-de-la-population-au-sujet-de-laide-medicale-a-mourir-et-autrespratiques-de-fin-de-vie-a:8b9e7a2e-c0a0-4e73-81cd-ee48fc521661" TargetMode="External"/><Relationship Id="rId4" Type="http://schemas.openxmlformats.org/officeDocument/2006/relationships/hyperlink" Target="https://www.journaldemontreal.com/2019/11/07/morts-doucement-cote-a-cote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77/107769900708400405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678146" cy="147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783950"/>
            <a:ext cx="8839200" cy="14732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4772224" y="3496025"/>
            <a:ext cx="4371775" cy="6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1" dirty="0">
                <a:solidFill>
                  <a:schemeClr val="dk1"/>
                </a:solidFill>
              </a:rPr>
              <a:t>Présenté par :</a:t>
            </a:r>
            <a:r>
              <a:rPr lang="fr-CA" sz="1800" dirty="0">
                <a:solidFill>
                  <a:schemeClr val="dk1"/>
                </a:solidFill>
              </a:rPr>
              <a:t> Frédérique Bourget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1" dirty="0">
                <a:solidFill>
                  <a:schemeClr val="tx1"/>
                </a:solidFill>
              </a:rPr>
              <a:t>Directrice de thèse :</a:t>
            </a:r>
            <a:r>
              <a:rPr lang="fr-CA" sz="1800" dirty="0">
                <a:solidFill>
                  <a:schemeClr val="tx1"/>
                </a:solidFill>
              </a:rPr>
              <a:t> Sylvie Lapierre</a:t>
            </a:r>
            <a:endParaRPr sz="1800" dirty="0">
              <a:solidFill>
                <a:schemeClr val="tx1"/>
              </a:solidFill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 flipH="1">
            <a:off x="4532475" y="3480500"/>
            <a:ext cx="4099200" cy="1200"/>
          </a:xfrm>
          <a:prstGeom prst="straightConnector1">
            <a:avLst/>
          </a:prstGeom>
          <a:noFill/>
          <a:ln w="9525" cap="flat" cmpd="sng">
            <a:solidFill>
              <a:srgbClr val="09B8EA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0" name="Google Shape;200;p22"/>
          <p:cNvCxnSpPr/>
          <p:nvPr/>
        </p:nvCxnSpPr>
        <p:spPr>
          <a:xfrm>
            <a:off x="264125" y="1107750"/>
            <a:ext cx="4105800" cy="14400"/>
          </a:xfrm>
          <a:prstGeom prst="straightConnector1">
            <a:avLst/>
          </a:prstGeom>
          <a:noFill/>
          <a:ln w="9525" cap="flat" cmpd="sng">
            <a:solidFill>
              <a:srgbClr val="09B8EA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01" name="Google Shape;20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700" y="0"/>
            <a:ext cx="3180300" cy="1268475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22"/>
          <p:cNvSpPr txBox="1"/>
          <p:nvPr/>
        </p:nvSpPr>
        <p:spPr>
          <a:xfrm>
            <a:off x="148100" y="247500"/>
            <a:ext cx="5722500" cy="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5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2.  Des personnes appréciées par leur entourage</a:t>
            </a:r>
            <a:endParaRPr sz="2500" b="1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sp>
        <p:nvSpPr>
          <p:cNvPr id="203" name="Google Shape;203;p22"/>
          <p:cNvSpPr txBox="1"/>
          <p:nvPr/>
        </p:nvSpPr>
        <p:spPr>
          <a:xfrm>
            <a:off x="467425" y="2887575"/>
            <a:ext cx="3365700" cy="9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« leurs petits-enfants les appelaient affectueusement Papouche et Mamouche »</a:t>
            </a:r>
            <a:r>
              <a:rPr lang="fr-CA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</a:t>
            </a:r>
            <a:r>
              <a:rPr lang="fr-CA">
                <a:solidFill>
                  <a:srgbClr val="777777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(Stadler, 2021)</a:t>
            </a:r>
            <a:endParaRPr>
              <a:solidFill>
                <a:srgbClr val="777777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204" name="Google Shape;204;p22"/>
          <p:cNvSpPr txBox="1"/>
          <p:nvPr/>
        </p:nvSpPr>
        <p:spPr>
          <a:xfrm>
            <a:off x="5923698" y="2971425"/>
            <a:ext cx="2242500" cy="9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par leur famille et amis proches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205" name="Google Shape;205;p22"/>
          <p:cNvSpPr txBox="1"/>
          <p:nvPr/>
        </p:nvSpPr>
        <p:spPr>
          <a:xfrm>
            <a:off x="618775" y="2514225"/>
            <a:ext cx="3063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 dirty="0">
                <a:solidFill>
                  <a:schemeClr val="tx1"/>
                </a:solidFill>
                <a:latin typeface="Figtree Black"/>
                <a:ea typeface="Figtree Black"/>
                <a:cs typeface="Figtree Black"/>
                <a:sym typeface="Figtree Black"/>
              </a:rPr>
              <a:t>Couples e</a:t>
            </a:r>
            <a:r>
              <a:rPr lang="fr-CA" sz="2000" dirty="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ntourés</a:t>
            </a:r>
            <a:endParaRPr sz="2000" dirty="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206" name="Google Shape;206;p22"/>
          <p:cNvSpPr txBox="1"/>
          <p:nvPr/>
        </p:nvSpPr>
        <p:spPr>
          <a:xfrm>
            <a:off x="5700275" y="2742825"/>
            <a:ext cx="2850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Accompagnés jusqu’à leur décès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cxnSp>
        <p:nvCxnSpPr>
          <p:cNvPr id="207" name="Google Shape;207;p22"/>
          <p:cNvCxnSpPr/>
          <p:nvPr/>
        </p:nvCxnSpPr>
        <p:spPr>
          <a:xfrm>
            <a:off x="7044950" y="3890025"/>
            <a:ext cx="0" cy="1694400"/>
          </a:xfrm>
          <a:prstGeom prst="straightConnector1">
            <a:avLst/>
          </a:prstGeom>
          <a:noFill/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8" name="Google Shape;208;p22"/>
          <p:cNvCxnSpPr>
            <a:stCxn id="203" idx="2"/>
          </p:cNvCxnSpPr>
          <p:nvPr/>
        </p:nvCxnSpPr>
        <p:spPr>
          <a:xfrm>
            <a:off x="2150275" y="3882375"/>
            <a:ext cx="0" cy="1694400"/>
          </a:xfrm>
          <a:prstGeom prst="straightConnector1">
            <a:avLst/>
          </a:prstGeom>
          <a:noFill/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9" name="Google Shape;209;p22"/>
          <p:cNvSpPr/>
          <p:nvPr/>
        </p:nvSpPr>
        <p:spPr>
          <a:xfrm>
            <a:off x="6910451" y="1960287"/>
            <a:ext cx="268977" cy="373766"/>
          </a:xfrm>
          <a:custGeom>
            <a:avLst/>
            <a:gdLst/>
            <a:ahLst/>
            <a:cxnLst/>
            <a:rect l="l" t="t" r="r" b="b"/>
            <a:pathLst>
              <a:path w="9138" h="12698" extrusionOk="0">
                <a:moveTo>
                  <a:pt x="7467" y="851"/>
                </a:moveTo>
                <a:lnTo>
                  <a:pt x="7467" y="1765"/>
                </a:lnTo>
                <a:cubicBezTo>
                  <a:pt x="7467" y="2363"/>
                  <a:pt x="7373" y="2931"/>
                  <a:pt x="7152" y="3466"/>
                </a:cubicBezTo>
                <a:cubicBezTo>
                  <a:pt x="6849" y="3390"/>
                  <a:pt x="6530" y="3352"/>
                  <a:pt x="6209" y="3352"/>
                </a:cubicBezTo>
                <a:cubicBezTo>
                  <a:pt x="5595" y="3352"/>
                  <a:pt x="4969" y="3492"/>
                  <a:pt x="4411" y="3781"/>
                </a:cubicBezTo>
                <a:cubicBezTo>
                  <a:pt x="3936" y="4019"/>
                  <a:pt x="3406" y="4131"/>
                  <a:pt x="2877" y="4131"/>
                </a:cubicBezTo>
                <a:cubicBezTo>
                  <a:pt x="2705" y="4131"/>
                  <a:pt x="2533" y="4119"/>
                  <a:pt x="2364" y="4096"/>
                </a:cubicBezTo>
                <a:cubicBezTo>
                  <a:pt x="1891" y="3403"/>
                  <a:pt x="1702" y="2584"/>
                  <a:pt x="1702" y="1765"/>
                </a:cubicBezTo>
                <a:lnTo>
                  <a:pt x="1702" y="851"/>
                </a:lnTo>
                <a:close/>
                <a:moveTo>
                  <a:pt x="6278" y="4137"/>
                </a:moveTo>
                <a:cubicBezTo>
                  <a:pt x="6425" y="4137"/>
                  <a:pt x="6570" y="4145"/>
                  <a:pt x="6711" y="4159"/>
                </a:cubicBezTo>
                <a:cubicBezTo>
                  <a:pt x="6428" y="4506"/>
                  <a:pt x="6081" y="4789"/>
                  <a:pt x="5672" y="4978"/>
                </a:cubicBezTo>
                <a:cubicBezTo>
                  <a:pt x="5168" y="5230"/>
                  <a:pt x="4916" y="5829"/>
                  <a:pt x="4947" y="6365"/>
                </a:cubicBezTo>
                <a:lnTo>
                  <a:pt x="4569" y="7152"/>
                </a:lnTo>
                <a:lnTo>
                  <a:pt x="4159" y="6365"/>
                </a:lnTo>
                <a:cubicBezTo>
                  <a:pt x="4222" y="5829"/>
                  <a:pt x="3970" y="5230"/>
                  <a:pt x="3466" y="4978"/>
                </a:cubicBezTo>
                <a:cubicBezTo>
                  <a:pt x="3372" y="4978"/>
                  <a:pt x="3340" y="4947"/>
                  <a:pt x="3277" y="4915"/>
                </a:cubicBezTo>
                <a:cubicBezTo>
                  <a:pt x="3781" y="4884"/>
                  <a:pt x="4285" y="4726"/>
                  <a:pt x="4758" y="4474"/>
                </a:cubicBezTo>
                <a:cubicBezTo>
                  <a:pt x="5246" y="4230"/>
                  <a:pt x="5773" y="4137"/>
                  <a:pt x="6278" y="4137"/>
                </a:cubicBezTo>
                <a:close/>
                <a:moveTo>
                  <a:pt x="5388" y="7436"/>
                </a:moveTo>
                <a:cubicBezTo>
                  <a:pt x="5483" y="7499"/>
                  <a:pt x="5577" y="7593"/>
                  <a:pt x="5703" y="7656"/>
                </a:cubicBezTo>
                <a:cubicBezTo>
                  <a:pt x="6932" y="8255"/>
                  <a:pt x="7499" y="9610"/>
                  <a:pt x="7499" y="10933"/>
                </a:cubicBezTo>
                <a:lnTo>
                  <a:pt x="7499" y="11437"/>
                </a:lnTo>
                <a:lnTo>
                  <a:pt x="7467" y="11437"/>
                </a:lnTo>
                <a:lnTo>
                  <a:pt x="4853" y="9484"/>
                </a:lnTo>
                <a:cubicBezTo>
                  <a:pt x="4774" y="9421"/>
                  <a:pt x="4679" y="9389"/>
                  <a:pt x="4585" y="9389"/>
                </a:cubicBezTo>
                <a:cubicBezTo>
                  <a:pt x="4490" y="9389"/>
                  <a:pt x="4396" y="9421"/>
                  <a:pt x="4317" y="9484"/>
                </a:cubicBezTo>
                <a:lnTo>
                  <a:pt x="1702" y="11437"/>
                </a:lnTo>
                <a:lnTo>
                  <a:pt x="1702" y="10933"/>
                </a:lnTo>
                <a:cubicBezTo>
                  <a:pt x="1702" y="9547"/>
                  <a:pt x="2269" y="8255"/>
                  <a:pt x="3466" y="7656"/>
                </a:cubicBezTo>
                <a:cubicBezTo>
                  <a:pt x="3592" y="7625"/>
                  <a:pt x="3655" y="7530"/>
                  <a:pt x="3781" y="7436"/>
                </a:cubicBezTo>
                <a:lnTo>
                  <a:pt x="4222" y="8286"/>
                </a:lnTo>
                <a:cubicBezTo>
                  <a:pt x="4301" y="8444"/>
                  <a:pt x="4443" y="8523"/>
                  <a:pt x="4585" y="8523"/>
                </a:cubicBezTo>
                <a:cubicBezTo>
                  <a:pt x="4726" y="8523"/>
                  <a:pt x="4868" y="8444"/>
                  <a:pt x="4947" y="8286"/>
                </a:cubicBezTo>
                <a:lnTo>
                  <a:pt x="5388" y="7436"/>
                </a:lnTo>
                <a:close/>
                <a:moveTo>
                  <a:pt x="4600" y="10303"/>
                </a:moveTo>
                <a:lnTo>
                  <a:pt x="6711" y="11846"/>
                </a:lnTo>
                <a:lnTo>
                  <a:pt x="2521" y="11846"/>
                </a:lnTo>
                <a:lnTo>
                  <a:pt x="4600" y="10303"/>
                </a:lnTo>
                <a:close/>
                <a:moveTo>
                  <a:pt x="442" y="1"/>
                </a:moveTo>
                <a:cubicBezTo>
                  <a:pt x="190" y="1"/>
                  <a:pt x="1" y="190"/>
                  <a:pt x="1" y="410"/>
                </a:cubicBezTo>
                <a:cubicBezTo>
                  <a:pt x="1" y="662"/>
                  <a:pt x="190" y="851"/>
                  <a:pt x="442" y="851"/>
                </a:cubicBezTo>
                <a:lnTo>
                  <a:pt x="851" y="851"/>
                </a:lnTo>
                <a:lnTo>
                  <a:pt x="851" y="1765"/>
                </a:lnTo>
                <a:cubicBezTo>
                  <a:pt x="851" y="3466"/>
                  <a:pt x="1607" y="5041"/>
                  <a:pt x="3120" y="5766"/>
                </a:cubicBezTo>
                <a:cubicBezTo>
                  <a:pt x="3309" y="5860"/>
                  <a:pt x="3340" y="6144"/>
                  <a:pt x="3340" y="6365"/>
                </a:cubicBezTo>
                <a:cubicBezTo>
                  <a:pt x="3340" y="6396"/>
                  <a:pt x="3309" y="6491"/>
                  <a:pt x="3340" y="6522"/>
                </a:cubicBezTo>
                <a:cubicBezTo>
                  <a:pt x="3309" y="6680"/>
                  <a:pt x="3214" y="6869"/>
                  <a:pt x="3120" y="6932"/>
                </a:cubicBezTo>
                <a:cubicBezTo>
                  <a:pt x="1607" y="7656"/>
                  <a:pt x="851" y="9232"/>
                  <a:pt x="851" y="10933"/>
                </a:cubicBezTo>
                <a:lnTo>
                  <a:pt x="851" y="11846"/>
                </a:lnTo>
                <a:lnTo>
                  <a:pt x="442" y="11846"/>
                </a:lnTo>
                <a:cubicBezTo>
                  <a:pt x="190" y="11846"/>
                  <a:pt x="1" y="12035"/>
                  <a:pt x="1" y="12287"/>
                </a:cubicBezTo>
                <a:cubicBezTo>
                  <a:pt x="1" y="12508"/>
                  <a:pt x="190" y="12697"/>
                  <a:pt x="442" y="12697"/>
                </a:cubicBezTo>
                <a:lnTo>
                  <a:pt x="8696" y="12697"/>
                </a:lnTo>
                <a:cubicBezTo>
                  <a:pt x="8948" y="12697"/>
                  <a:pt x="9137" y="12508"/>
                  <a:pt x="9137" y="12287"/>
                </a:cubicBezTo>
                <a:cubicBezTo>
                  <a:pt x="9137" y="12035"/>
                  <a:pt x="8948" y="11846"/>
                  <a:pt x="8696" y="11846"/>
                </a:cubicBezTo>
                <a:lnTo>
                  <a:pt x="8255" y="11846"/>
                </a:lnTo>
                <a:lnTo>
                  <a:pt x="8255" y="10933"/>
                </a:lnTo>
                <a:cubicBezTo>
                  <a:pt x="8255" y="9232"/>
                  <a:pt x="7530" y="7656"/>
                  <a:pt x="6018" y="6932"/>
                </a:cubicBezTo>
                <a:cubicBezTo>
                  <a:pt x="5892" y="6837"/>
                  <a:pt x="5829" y="6680"/>
                  <a:pt x="5798" y="6522"/>
                </a:cubicBezTo>
                <a:lnTo>
                  <a:pt x="5798" y="6365"/>
                </a:lnTo>
                <a:cubicBezTo>
                  <a:pt x="5798" y="6144"/>
                  <a:pt x="5861" y="5860"/>
                  <a:pt x="6018" y="5766"/>
                </a:cubicBezTo>
                <a:cubicBezTo>
                  <a:pt x="7530" y="5041"/>
                  <a:pt x="8255" y="3435"/>
                  <a:pt x="8255" y="1765"/>
                </a:cubicBezTo>
                <a:lnTo>
                  <a:pt x="8255" y="851"/>
                </a:lnTo>
                <a:lnTo>
                  <a:pt x="8696" y="851"/>
                </a:lnTo>
                <a:cubicBezTo>
                  <a:pt x="8948" y="851"/>
                  <a:pt x="9137" y="662"/>
                  <a:pt x="9137" y="410"/>
                </a:cubicBezTo>
                <a:cubicBezTo>
                  <a:pt x="9137" y="190"/>
                  <a:pt x="8948" y="1"/>
                  <a:pt x="8696" y="1"/>
                </a:cubicBez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0" name="Google Shape;210;p22"/>
          <p:cNvGrpSpPr/>
          <p:nvPr/>
        </p:nvGrpSpPr>
        <p:grpSpPr>
          <a:xfrm>
            <a:off x="1975549" y="1972888"/>
            <a:ext cx="349457" cy="348542"/>
            <a:chOff x="3599700" y="1954475"/>
            <a:chExt cx="296175" cy="295400"/>
          </a:xfrm>
        </p:grpSpPr>
        <p:sp>
          <p:nvSpPr>
            <p:cNvPr id="211" name="Google Shape;211;p22"/>
            <p:cNvSpPr/>
            <p:nvPr/>
          </p:nvSpPr>
          <p:spPr>
            <a:xfrm>
              <a:off x="3599700" y="1954475"/>
              <a:ext cx="296175" cy="295400"/>
            </a:xfrm>
            <a:custGeom>
              <a:avLst/>
              <a:gdLst/>
              <a:ahLst/>
              <a:cxnLst/>
              <a:rect l="l" t="t" r="r" b="b"/>
              <a:pathLst>
                <a:path w="11847" h="11816" extrusionOk="0">
                  <a:moveTo>
                    <a:pt x="3151" y="694"/>
                  </a:moveTo>
                  <a:cubicBezTo>
                    <a:pt x="3718" y="694"/>
                    <a:pt x="4159" y="1166"/>
                    <a:pt x="4159" y="1734"/>
                  </a:cubicBezTo>
                  <a:cubicBezTo>
                    <a:pt x="4159" y="2301"/>
                    <a:pt x="3686" y="2742"/>
                    <a:pt x="3151" y="2742"/>
                  </a:cubicBezTo>
                  <a:cubicBezTo>
                    <a:pt x="2584" y="2742"/>
                    <a:pt x="2111" y="2269"/>
                    <a:pt x="2111" y="1734"/>
                  </a:cubicBezTo>
                  <a:cubicBezTo>
                    <a:pt x="2080" y="1166"/>
                    <a:pt x="2552" y="694"/>
                    <a:pt x="3151" y="694"/>
                  </a:cubicBezTo>
                  <a:close/>
                  <a:moveTo>
                    <a:pt x="8727" y="694"/>
                  </a:moveTo>
                  <a:cubicBezTo>
                    <a:pt x="9326" y="694"/>
                    <a:pt x="9767" y="1166"/>
                    <a:pt x="9767" y="1734"/>
                  </a:cubicBezTo>
                  <a:cubicBezTo>
                    <a:pt x="9767" y="2301"/>
                    <a:pt x="9294" y="2742"/>
                    <a:pt x="8727" y="2742"/>
                  </a:cubicBezTo>
                  <a:cubicBezTo>
                    <a:pt x="8128" y="2742"/>
                    <a:pt x="7719" y="2269"/>
                    <a:pt x="7719" y="1734"/>
                  </a:cubicBezTo>
                  <a:cubicBezTo>
                    <a:pt x="7656" y="1166"/>
                    <a:pt x="8128" y="694"/>
                    <a:pt x="8727" y="694"/>
                  </a:cubicBezTo>
                  <a:close/>
                  <a:moveTo>
                    <a:pt x="5923" y="4852"/>
                  </a:moveTo>
                  <a:cubicBezTo>
                    <a:pt x="6522" y="4852"/>
                    <a:pt x="6994" y="5325"/>
                    <a:pt x="6994" y="5861"/>
                  </a:cubicBezTo>
                  <a:cubicBezTo>
                    <a:pt x="6994" y="6396"/>
                    <a:pt x="6522" y="6869"/>
                    <a:pt x="5923" y="6869"/>
                  </a:cubicBezTo>
                  <a:cubicBezTo>
                    <a:pt x="5356" y="6869"/>
                    <a:pt x="4883" y="6428"/>
                    <a:pt x="4883" y="5861"/>
                  </a:cubicBezTo>
                  <a:cubicBezTo>
                    <a:pt x="4883" y="5294"/>
                    <a:pt x="5356" y="4852"/>
                    <a:pt x="5923" y="4852"/>
                  </a:cubicBezTo>
                  <a:close/>
                  <a:moveTo>
                    <a:pt x="3151" y="3466"/>
                  </a:moveTo>
                  <a:cubicBezTo>
                    <a:pt x="3875" y="3466"/>
                    <a:pt x="4600" y="3813"/>
                    <a:pt x="5072" y="4380"/>
                  </a:cubicBezTo>
                  <a:cubicBezTo>
                    <a:pt x="4537" y="4695"/>
                    <a:pt x="4159" y="5231"/>
                    <a:pt x="4159" y="5861"/>
                  </a:cubicBezTo>
                  <a:cubicBezTo>
                    <a:pt x="4159" y="6239"/>
                    <a:pt x="4285" y="6617"/>
                    <a:pt x="4505" y="6900"/>
                  </a:cubicBezTo>
                  <a:lnTo>
                    <a:pt x="693" y="6900"/>
                  </a:lnTo>
                  <a:lnTo>
                    <a:pt x="693" y="5892"/>
                  </a:lnTo>
                  <a:cubicBezTo>
                    <a:pt x="693" y="4569"/>
                    <a:pt x="1796" y="3466"/>
                    <a:pt x="3151" y="3466"/>
                  </a:cubicBezTo>
                  <a:close/>
                  <a:moveTo>
                    <a:pt x="8696" y="3498"/>
                  </a:moveTo>
                  <a:cubicBezTo>
                    <a:pt x="10019" y="3498"/>
                    <a:pt x="11121" y="4600"/>
                    <a:pt x="11121" y="5955"/>
                  </a:cubicBezTo>
                  <a:lnTo>
                    <a:pt x="11121" y="6932"/>
                  </a:lnTo>
                  <a:lnTo>
                    <a:pt x="7309" y="6932"/>
                  </a:lnTo>
                  <a:cubicBezTo>
                    <a:pt x="7561" y="6617"/>
                    <a:pt x="7656" y="6270"/>
                    <a:pt x="7656" y="5892"/>
                  </a:cubicBezTo>
                  <a:cubicBezTo>
                    <a:pt x="7656" y="5262"/>
                    <a:pt x="7309" y="4726"/>
                    <a:pt x="6774" y="4411"/>
                  </a:cubicBezTo>
                  <a:cubicBezTo>
                    <a:pt x="7215" y="3813"/>
                    <a:pt x="7939" y="3498"/>
                    <a:pt x="8696" y="3498"/>
                  </a:cubicBezTo>
                  <a:close/>
                  <a:moveTo>
                    <a:pt x="5923" y="7625"/>
                  </a:moveTo>
                  <a:cubicBezTo>
                    <a:pt x="6207" y="7625"/>
                    <a:pt x="6490" y="7656"/>
                    <a:pt x="6711" y="7751"/>
                  </a:cubicBezTo>
                  <a:lnTo>
                    <a:pt x="5923" y="8791"/>
                  </a:lnTo>
                  <a:lnTo>
                    <a:pt x="5135" y="7751"/>
                  </a:lnTo>
                  <a:cubicBezTo>
                    <a:pt x="5388" y="7688"/>
                    <a:pt x="5671" y="7625"/>
                    <a:pt x="5923" y="7625"/>
                  </a:cubicBezTo>
                  <a:close/>
                  <a:moveTo>
                    <a:pt x="4505" y="8066"/>
                  </a:moveTo>
                  <a:lnTo>
                    <a:pt x="5577" y="9484"/>
                  </a:lnTo>
                  <a:lnTo>
                    <a:pt x="5577" y="11153"/>
                  </a:lnTo>
                  <a:lnTo>
                    <a:pt x="3497" y="11153"/>
                  </a:lnTo>
                  <a:lnTo>
                    <a:pt x="3497" y="10019"/>
                  </a:lnTo>
                  <a:cubicBezTo>
                    <a:pt x="3497" y="9200"/>
                    <a:pt x="3875" y="8507"/>
                    <a:pt x="4505" y="8066"/>
                  </a:cubicBezTo>
                  <a:close/>
                  <a:moveTo>
                    <a:pt x="7341" y="8066"/>
                  </a:moveTo>
                  <a:cubicBezTo>
                    <a:pt x="7939" y="8507"/>
                    <a:pt x="8381" y="9263"/>
                    <a:pt x="8381" y="10051"/>
                  </a:cubicBezTo>
                  <a:lnTo>
                    <a:pt x="8381" y="11153"/>
                  </a:lnTo>
                  <a:lnTo>
                    <a:pt x="6301" y="11153"/>
                  </a:lnTo>
                  <a:lnTo>
                    <a:pt x="6301" y="9484"/>
                  </a:lnTo>
                  <a:lnTo>
                    <a:pt x="7341" y="8066"/>
                  </a:lnTo>
                  <a:close/>
                  <a:moveTo>
                    <a:pt x="3088" y="1"/>
                  </a:moveTo>
                  <a:cubicBezTo>
                    <a:pt x="2143" y="1"/>
                    <a:pt x="1355" y="788"/>
                    <a:pt x="1355" y="1734"/>
                  </a:cubicBezTo>
                  <a:cubicBezTo>
                    <a:pt x="1355" y="2238"/>
                    <a:pt x="1575" y="2679"/>
                    <a:pt x="1922" y="2994"/>
                  </a:cubicBezTo>
                  <a:cubicBezTo>
                    <a:pt x="788" y="3466"/>
                    <a:pt x="0" y="4569"/>
                    <a:pt x="0" y="5861"/>
                  </a:cubicBezTo>
                  <a:lnTo>
                    <a:pt x="0" y="7247"/>
                  </a:lnTo>
                  <a:cubicBezTo>
                    <a:pt x="0" y="7436"/>
                    <a:pt x="158" y="7593"/>
                    <a:pt x="347" y="7593"/>
                  </a:cubicBezTo>
                  <a:lnTo>
                    <a:pt x="3938" y="7593"/>
                  </a:lnTo>
                  <a:cubicBezTo>
                    <a:pt x="3214" y="8192"/>
                    <a:pt x="2741" y="9043"/>
                    <a:pt x="2741" y="10019"/>
                  </a:cubicBezTo>
                  <a:lnTo>
                    <a:pt x="2741" y="11437"/>
                  </a:lnTo>
                  <a:cubicBezTo>
                    <a:pt x="2741" y="11658"/>
                    <a:pt x="2899" y="11815"/>
                    <a:pt x="3088" y="11815"/>
                  </a:cubicBezTo>
                  <a:lnTo>
                    <a:pt x="8696" y="11815"/>
                  </a:lnTo>
                  <a:cubicBezTo>
                    <a:pt x="8885" y="11815"/>
                    <a:pt x="9042" y="11658"/>
                    <a:pt x="9042" y="11437"/>
                  </a:cubicBezTo>
                  <a:lnTo>
                    <a:pt x="9042" y="10019"/>
                  </a:lnTo>
                  <a:cubicBezTo>
                    <a:pt x="9042" y="9043"/>
                    <a:pt x="8570" y="8192"/>
                    <a:pt x="7876" y="7593"/>
                  </a:cubicBezTo>
                  <a:lnTo>
                    <a:pt x="11436" y="7593"/>
                  </a:lnTo>
                  <a:cubicBezTo>
                    <a:pt x="11657" y="7593"/>
                    <a:pt x="11815" y="7436"/>
                    <a:pt x="11815" y="7247"/>
                  </a:cubicBezTo>
                  <a:lnTo>
                    <a:pt x="11815" y="5861"/>
                  </a:lnTo>
                  <a:cubicBezTo>
                    <a:pt x="11846" y="4600"/>
                    <a:pt x="11027" y="3466"/>
                    <a:pt x="9861" y="2994"/>
                  </a:cubicBezTo>
                  <a:cubicBezTo>
                    <a:pt x="10239" y="2679"/>
                    <a:pt x="10428" y="2206"/>
                    <a:pt x="10428" y="1734"/>
                  </a:cubicBezTo>
                  <a:cubicBezTo>
                    <a:pt x="10428" y="788"/>
                    <a:pt x="9641" y="1"/>
                    <a:pt x="8696" y="1"/>
                  </a:cubicBezTo>
                  <a:cubicBezTo>
                    <a:pt x="7750" y="1"/>
                    <a:pt x="6963" y="788"/>
                    <a:pt x="6963" y="1734"/>
                  </a:cubicBezTo>
                  <a:cubicBezTo>
                    <a:pt x="6963" y="2238"/>
                    <a:pt x="7152" y="2679"/>
                    <a:pt x="7498" y="2994"/>
                  </a:cubicBezTo>
                  <a:cubicBezTo>
                    <a:pt x="6931" y="3214"/>
                    <a:pt x="6396" y="3624"/>
                    <a:pt x="6049" y="4159"/>
                  </a:cubicBezTo>
                  <a:lnTo>
                    <a:pt x="5734" y="4159"/>
                  </a:lnTo>
                  <a:cubicBezTo>
                    <a:pt x="5388" y="3655"/>
                    <a:pt x="4883" y="3214"/>
                    <a:pt x="4285" y="2994"/>
                  </a:cubicBezTo>
                  <a:cubicBezTo>
                    <a:pt x="4631" y="2679"/>
                    <a:pt x="4820" y="2238"/>
                    <a:pt x="4820" y="1734"/>
                  </a:cubicBezTo>
                  <a:cubicBezTo>
                    <a:pt x="4820" y="788"/>
                    <a:pt x="4033" y="1"/>
                    <a:pt x="3088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2"/>
            <p:cNvSpPr/>
            <p:nvPr/>
          </p:nvSpPr>
          <p:spPr>
            <a:xfrm>
              <a:off x="3825750" y="2075775"/>
              <a:ext cx="35450" cy="17350"/>
            </a:xfrm>
            <a:custGeom>
              <a:avLst/>
              <a:gdLst/>
              <a:ahLst/>
              <a:cxnLst/>
              <a:rect l="l" t="t" r="r" b="b"/>
              <a:pathLst>
                <a:path w="1418" h="694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36"/>
                    <a:pt x="158" y="694"/>
                    <a:pt x="347" y="694"/>
                  </a:cubicBezTo>
                  <a:lnTo>
                    <a:pt x="1071" y="694"/>
                  </a:lnTo>
                  <a:cubicBezTo>
                    <a:pt x="1260" y="694"/>
                    <a:pt x="1418" y="536"/>
                    <a:pt x="1418" y="347"/>
                  </a:cubicBezTo>
                  <a:cubicBezTo>
                    <a:pt x="1418" y="158"/>
                    <a:pt x="1260" y="0"/>
                    <a:pt x="1071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2"/>
            <p:cNvSpPr/>
            <p:nvPr/>
          </p:nvSpPr>
          <p:spPr>
            <a:xfrm>
              <a:off x="3633550" y="2075775"/>
              <a:ext cx="35475" cy="17350"/>
            </a:xfrm>
            <a:custGeom>
              <a:avLst/>
              <a:gdLst/>
              <a:ahLst/>
              <a:cxnLst/>
              <a:rect l="l" t="t" r="r" b="b"/>
              <a:pathLst>
                <a:path w="1419" h="694" extrusionOk="0">
                  <a:moveTo>
                    <a:pt x="379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158" y="694"/>
                    <a:pt x="379" y="694"/>
                  </a:cubicBezTo>
                  <a:lnTo>
                    <a:pt x="1072" y="694"/>
                  </a:lnTo>
                  <a:cubicBezTo>
                    <a:pt x="1261" y="694"/>
                    <a:pt x="1419" y="536"/>
                    <a:pt x="1419" y="347"/>
                  </a:cubicBezTo>
                  <a:cubicBezTo>
                    <a:pt x="1419" y="158"/>
                    <a:pt x="1261" y="0"/>
                    <a:pt x="107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8" name="Google Shape;218;p23"/>
          <p:cNvCxnSpPr/>
          <p:nvPr/>
        </p:nvCxnSpPr>
        <p:spPr>
          <a:xfrm>
            <a:off x="148100" y="728175"/>
            <a:ext cx="4105800" cy="14400"/>
          </a:xfrm>
          <a:prstGeom prst="straightConnector1">
            <a:avLst/>
          </a:prstGeom>
          <a:noFill/>
          <a:ln w="9525" cap="flat" cmpd="sng">
            <a:solidFill>
              <a:srgbClr val="09B8EA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19" name="Google Shape;21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700" y="0"/>
            <a:ext cx="3180300" cy="1268475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23"/>
          <p:cNvSpPr txBox="1"/>
          <p:nvPr/>
        </p:nvSpPr>
        <p:spPr>
          <a:xfrm>
            <a:off x="148100" y="247500"/>
            <a:ext cx="5722500" cy="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5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3. Une décision personnelle</a:t>
            </a:r>
            <a:endParaRPr sz="2500" b="1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sp>
        <p:nvSpPr>
          <p:cNvPr id="221" name="Google Shape;221;p23"/>
          <p:cNvSpPr txBox="1"/>
          <p:nvPr/>
        </p:nvSpPr>
        <p:spPr>
          <a:xfrm>
            <a:off x="950686" y="2069775"/>
            <a:ext cx="2625087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Leur « choix », « décision » ou « volonté »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333333"/>
              </a:solidFill>
              <a:highlight>
                <a:srgbClr val="FFFF00"/>
              </a:highlight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222" name="Google Shape;222;p23"/>
          <p:cNvSpPr txBox="1"/>
          <p:nvPr/>
        </p:nvSpPr>
        <p:spPr>
          <a:xfrm>
            <a:off x="5437175" y="2135650"/>
            <a:ext cx="25350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Discuter de l’AMM durant plusieurs mois/années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223" name="Google Shape;223;p23"/>
          <p:cNvSpPr txBox="1"/>
          <p:nvPr/>
        </p:nvSpPr>
        <p:spPr>
          <a:xfrm>
            <a:off x="1100934" y="3335126"/>
            <a:ext cx="22032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Consentement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224" name="Google Shape;224;p23"/>
          <p:cNvSpPr txBox="1"/>
          <p:nvPr/>
        </p:nvSpPr>
        <p:spPr>
          <a:xfrm>
            <a:off x="5089925" y="1769325"/>
            <a:ext cx="32295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Réflexion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225" name="Google Shape;225;p23"/>
          <p:cNvSpPr txBox="1"/>
          <p:nvPr/>
        </p:nvSpPr>
        <p:spPr>
          <a:xfrm>
            <a:off x="415126" y="1769325"/>
            <a:ext cx="3657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Autodétermination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226" name="Google Shape;226;p23"/>
          <p:cNvSpPr txBox="1"/>
          <p:nvPr/>
        </p:nvSpPr>
        <p:spPr>
          <a:xfrm>
            <a:off x="446304" y="3684537"/>
            <a:ext cx="3657899" cy="10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Mise de l’avant de l’aptitude à consentir et à prendre des décisions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Vérification du consentement libre et éclairé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227" name="Google Shape;227;p23"/>
          <p:cNvSpPr txBox="1"/>
          <p:nvPr/>
        </p:nvSpPr>
        <p:spPr>
          <a:xfrm>
            <a:off x="5088697" y="3684537"/>
            <a:ext cx="3009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Souhait profond, aucun doute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Sérénité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228" name="Google Shape;228;p23"/>
          <p:cNvSpPr txBox="1"/>
          <p:nvPr/>
        </p:nvSpPr>
        <p:spPr>
          <a:xfrm>
            <a:off x="5375401" y="3369775"/>
            <a:ext cx="25350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Certitude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grpSp>
        <p:nvGrpSpPr>
          <p:cNvPr id="229" name="Google Shape;229;p23"/>
          <p:cNvGrpSpPr/>
          <p:nvPr/>
        </p:nvGrpSpPr>
        <p:grpSpPr>
          <a:xfrm>
            <a:off x="2030381" y="1505321"/>
            <a:ext cx="328071" cy="349427"/>
            <a:chOff x="5421475" y="1945825"/>
            <a:chExt cx="278050" cy="296150"/>
          </a:xfrm>
        </p:grpSpPr>
        <p:sp>
          <p:nvSpPr>
            <p:cNvPr id="230" name="Google Shape;230;p23"/>
            <p:cNvSpPr/>
            <p:nvPr/>
          </p:nvSpPr>
          <p:spPr>
            <a:xfrm>
              <a:off x="5472650" y="1999375"/>
              <a:ext cx="172525" cy="242600"/>
            </a:xfrm>
            <a:custGeom>
              <a:avLst/>
              <a:gdLst/>
              <a:ahLst/>
              <a:cxnLst/>
              <a:rect l="l" t="t" r="r" b="b"/>
              <a:pathLst>
                <a:path w="6901" h="9704" extrusionOk="0">
                  <a:moveTo>
                    <a:pt x="1765" y="1355"/>
                  </a:moveTo>
                  <a:cubicBezTo>
                    <a:pt x="1986" y="1355"/>
                    <a:pt x="2143" y="1513"/>
                    <a:pt x="2143" y="1702"/>
                  </a:cubicBezTo>
                  <a:lnTo>
                    <a:pt x="2143" y="2048"/>
                  </a:lnTo>
                  <a:lnTo>
                    <a:pt x="1765" y="2048"/>
                  </a:lnTo>
                  <a:cubicBezTo>
                    <a:pt x="1671" y="2048"/>
                    <a:pt x="1545" y="2048"/>
                    <a:pt x="1419" y="2111"/>
                  </a:cubicBezTo>
                  <a:lnTo>
                    <a:pt x="1419" y="1702"/>
                  </a:lnTo>
                  <a:cubicBezTo>
                    <a:pt x="1419" y="1513"/>
                    <a:pt x="1576" y="1355"/>
                    <a:pt x="1765" y="1355"/>
                  </a:cubicBezTo>
                  <a:close/>
                  <a:moveTo>
                    <a:pt x="3151" y="631"/>
                  </a:moveTo>
                  <a:cubicBezTo>
                    <a:pt x="3341" y="631"/>
                    <a:pt x="3498" y="788"/>
                    <a:pt x="3498" y="1009"/>
                  </a:cubicBezTo>
                  <a:lnTo>
                    <a:pt x="3498" y="2111"/>
                  </a:lnTo>
                  <a:cubicBezTo>
                    <a:pt x="3404" y="2048"/>
                    <a:pt x="3277" y="2017"/>
                    <a:pt x="3151" y="2017"/>
                  </a:cubicBezTo>
                  <a:lnTo>
                    <a:pt x="2805" y="2017"/>
                  </a:lnTo>
                  <a:lnTo>
                    <a:pt x="2805" y="1009"/>
                  </a:lnTo>
                  <a:cubicBezTo>
                    <a:pt x="2805" y="788"/>
                    <a:pt x="2962" y="631"/>
                    <a:pt x="3151" y="631"/>
                  </a:cubicBezTo>
                  <a:close/>
                  <a:moveTo>
                    <a:pt x="4538" y="1355"/>
                  </a:moveTo>
                  <a:cubicBezTo>
                    <a:pt x="4727" y="1355"/>
                    <a:pt x="4884" y="1513"/>
                    <a:pt x="4884" y="1702"/>
                  </a:cubicBezTo>
                  <a:lnTo>
                    <a:pt x="4884" y="3088"/>
                  </a:lnTo>
                  <a:cubicBezTo>
                    <a:pt x="4884" y="3277"/>
                    <a:pt x="4727" y="3435"/>
                    <a:pt x="4538" y="3435"/>
                  </a:cubicBezTo>
                  <a:cubicBezTo>
                    <a:pt x="4349" y="3435"/>
                    <a:pt x="4191" y="3277"/>
                    <a:pt x="4191" y="3088"/>
                  </a:cubicBezTo>
                  <a:lnTo>
                    <a:pt x="4191" y="1702"/>
                  </a:lnTo>
                  <a:cubicBezTo>
                    <a:pt x="4191" y="1513"/>
                    <a:pt x="4349" y="1355"/>
                    <a:pt x="4538" y="1355"/>
                  </a:cubicBezTo>
                  <a:close/>
                  <a:moveTo>
                    <a:pt x="5924" y="2017"/>
                  </a:moveTo>
                  <a:cubicBezTo>
                    <a:pt x="6113" y="2017"/>
                    <a:pt x="6270" y="2174"/>
                    <a:pt x="6270" y="2363"/>
                  </a:cubicBezTo>
                  <a:lnTo>
                    <a:pt x="6270" y="3088"/>
                  </a:lnTo>
                  <a:cubicBezTo>
                    <a:pt x="6270" y="3277"/>
                    <a:pt x="6113" y="3435"/>
                    <a:pt x="5924" y="3435"/>
                  </a:cubicBezTo>
                  <a:cubicBezTo>
                    <a:pt x="5703" y="3435"/>
                    <a:pt x="5546" y="3277"/>
                    <a:pt x="5546" y="3088"/>
                  </a:cubicBezTo>
                  <a:lnTo>
                    <a:pt x="5546" y="2363"/>
                  </a:lnTo>
                  <a:cubicBezTo>
                    <a:pt x="5546" y="2174"/>
                    <a:pt x="5703" y="2017"/>
                    <a:pt x="5924" y="2017"/>
                  </a:cubicBezTo>
                  <a:close/>
                  <a:moveTo>
                    <a:pt x="3120" y="2741"/>
                  </a:moveTo>
                  <a:cubicBezTo>
                    <a:pt x="3309" y="2741"/>
                    <a:pt x="3467" y="2899"/>
                    <a:pt x="3467" y="3088"/>
                  </a:cubicBezTo>
                  <a:cubicBezTo>
                    <a:pt x="3467" y="3277"/>
                    <a:pt x="3309" y="3435"/>
                    <a:pt x="3120" y="3435"/>
                  </a:cubicBezTo>
                  <a:lnTo>
                    <a:pt x="1734" y="3435"/>
                  </a:lnTo>
                  <a:cubicBezTo>
                    <a:pt x="1545" y="3435"/>
                    <a:pt x="1387" y="3592"/>
                    <a:pt x="1387" y="3781"/>
                  </a:cubicBezTo>
                  <a:cubicBezTo>
                    <a:pt x="1387" y="4002"/>
                    <a:pt x="1545" y="4159"/>
                    <a:pt x="1734" y="4159"/>
                  </a:cubicBezTo>
                  <a:cubicBezTo>
                    <a:pt x="2679" y="4159"/>
                    <a:pt x="3467" y="4947"/>
                    <a:pt x="3467" y="5892"/>
                  </a:cubicBezTo>
                  <a:cubicBezTo>
                    <a:pt x="3467" y="6081"/>
                    <a:pt x="3624" y="6238"/>
                    <a:pt x="3845" y="6238"/>
                  </a:cubicBezTo>
                  <a:cubicBezTo>
                    <a:pt x="4034" y="6238"/>
                    <a:pt x="4191" y="6081"/>
                    <a:pt x="4191" y="5892"/>
                  </a:cubicBezTo>
                  <a:cubicBezTo>
                    <a:pt x="4191" y="5167"/>
                    <a:pt x="3876" y="4537"/>
                    <a:pt x="3435" y="4096"/>
                  </a:cubicBezTo>
                  <a:cubicBezTo>
                    <a:pt x="3593" y="4065"/>
                    <a:pt x="3750" y="4002"/>
                    <a:pt x="3876" y="3876"/>
                  </a:cubicBezTo>
                  <a:cubicBezTo>
                    <a:pt x="4065" y="4033"/>
                    <a:pt x="4317" y="4159"/>
                    <a:pt x="4569" y="4159"/>
                  </a:cubicBezTo>
                  <a:cubicBezTo>
                    <a:pt x="4853" y="4159"/>
                    <a:pt x="5073" y="4033"/>
                    <a:pt x="5294" y="3876"/>
                  </a:cubicBezTo>
                  <a:cubicBezTo>
                    <a:pt x="5483" y="4033"/>
                    <a:pt x="5703" y="4159"/>
                    <a:pt x="5987" y="4159"/>
                  </a:cubicBezTo>
                  <a:cubicBezTo>
                    <a:pt x="6113" y="4159"/>
                    <a:pt x="6239" y="4096"/>
                    <a:pt x="6333" y="4065"/>
                  </a:cubicBezTo>
                  <a:lnTo>
                    <a:pt x="6333" y="5167"/>
                  </a:lnTo>
                  <a:cubicBezTo>
                    <a:pt x="6333" y="5923"/>
                    <a:pt x="5861" y="6554"/>
                    <a:pt x="5199" y="6774"/>
                  </a:cubicBezTo>
                  <a:cubicBezTo>
                    <a:pt x="5042" y="6837"/>
                    <a:pt x="4979" y="6995"/>
                    <a:pt x="4979" y="7089"/>
                  </a:cubicBezTo>
                  <a:lnTo>
                    <a:pt x="4979" y="7562"/>
                  </a:lnTo>
                  <a:lnTo>
                    <a:pt x="2206" y="7562"/>
                  </a:lnTo>
                  <a:lnTo>
                    <a:pt x="2206" y="7089"/>
                  </a:lnTo>
                  <a:cubicBezTo>
                    <a:pt x="2206" y="6932"/>
                    <a:pt x="2143" y="6837"/>
                    <a:pt x="1986" y="6774"/>
                  </a:cubicBezTo>
                  <a:cubicBezTo>
                    <a:pt x="1261" y="6554"/>
                    <a:pt x="820" y="5892"/>
                    <a:pt x="820" y="5167"/>
                  </a:cubicBezTo>
                  <a:lnTo>
                    <a:pt x="820" y="3750"/>
                  </a:lnTo>
                  <a:lnTo>
                    <a:pt x="726" y="3750"/>
                  </a:lnTo>
                  <a:cubicBezTo>
                    <a:pt x="726" y="3151"/>
                    <a:pt x="1198" y="2741"/>
                    <a:pt x="1734" y="2741"/>
                  </a:cubicBezTo>
                  <a:close/>
                  <a:moveTo>
                    <a:pt x="5199" y="8286"/>
                  </a:moveTo>
                  <a:cubicBezTo>
                    <a:pt x="5388" y="8286"/>
                    <a:pt x="5546" y="8444"/>
                    <a:pt x="5546" y="8633"/>
                  </a:cubicBezTo>
                  <a:lnTo>
                    <a:pt x="5546" y="8979"/>
                  </a:lnTo>
                  <a:lnTo>
                    <a:pt x="1387" y="8979"/>
                  </a:lnTo>
                  <a:lnTo>
                    <a:pt x="1387" y="8633"/>
                  </a:lnTo>
                  <a:cubicBezTo>
                    <a:pt x="1387" y="8444"/>
                    <a:pt x="1545" y="8286"/>
                    <a:pt x="1734" y="8286"/>
                  </a:cubicBezTo>
                  <a:close/>
                  <a:moveTo>
                    <a:pt x="3120" y="1"/>
                  </a:moveTo>
                  <a:cubicBezTo>
                    <a:pt x="2647" y="1"/>
                    <a:pt x="2269" y="316"/>
                    <a:pt x="2143" y="757"/>
                  </a:cubicBezTo>
                  <a:cubicBezTo>
                    <a:pt x="2017" y="725"/>
                    <a:pt x="1891" y="694"/>
                    <a:pt x="1734" y="694"/>
                  </a:cubicBezTo>
                  <a:cubicBezTo>
                    <a:pt x="1167" y="694"/>
                    <a:pt x="726" y="1166"/>
                    <a:pt x="726" y="1702"/>
                  </a:cubicBezTo>
                  <a:lnTo>
                    <a:pt x="726" y="2426"/>
                  </a:lnTo>
                  <a:cubicBezTo>
                    <a:pt x="285" y="2678"/>
                    <a:pt x="1" y="3214"/>
                    <a:pt x="1" y="3750"/>
                  </a:cubicBezTo>
                  <a:lnTo>
                    <a:pt x="1" y="5136"/>
                  </a:lnTo>
                  <a:cubicBezTo>
                    <a:pt x="1" y="6081"/>
                    <a:pt x="568" y="6932"/>
                    <a:pt x="1387" y="7341"/>
                  </a:cubicBezTo>
                  <a:lnTo>
                    <a:pt x="1387" y="7656"/>
                  </a:lnTo>
                  <a:cubicBezTo>
                    <a:pt x="1009" y="7814"/>
                    <a:pt x="694" y="8160"/>
                    <a:pt x="694" y="8633"/>
                  </a:cubicBezTo>
                  <a:lnTo>
                    <a:pt x="694" y="9357"/>
                  </a:lnTo>
                  <a:cubicBezTo>
                    <a:pt x="694" y="9546"/>
                    <a:pt x="852" y="9704"/>
                    <a:pt x="1041" y="9704"/>
                  </a:cubicBezTo>
                  <a:lnTo>
                    <a:pt x="5892" y="9704"/>
                  </a:lnTo>
                  <a:cubicBezTo>
                    <a:pt x="6081" y="9704"/>
                    <a:pt x="6239" y="9546"/>
                    <a:pt x="6239" y="9357"/>
                  </a:cubicBezTo>
                  <a:lnTo>
                    <a:pt x="6239" y="8633"/>
                  </a:lnTo>
                  <a:cubicBezTo>
                    <a:pt x="6239" y="8192"/>
                    <a:pt x="5955" y="7814"/>
                    <a:pt x="5514" y="7656"/>
                  </a:cubicBezTo>
                  <a:lnTo>
                    <a:pt x="5514" y="7341"/>
                  </a:lnTo>
                  <a:cubicBezTo>
                    <a:pt x="6365" y="6932"/>
                    <a:pt x="6901" y="6081"/>
                    <a:pt x="6901" y="5136"/>
                  </a:cubicBezTo>
                  <a:lnTo>
                    <a:pt x="6901" y="2363"/>
                  </a:lnTo>
                  <a:cubicBezTo>
                    <a:pt x="6901" y="1796"/>
                    <a:pt x="6428" y="1355"/>
                    <a:pt x="5892" y="1355"/>
                  </a:cubicBezTo>
                  <a:cubicBezTo>
                    <a:pt x="5766" y="1355"/>
                    <a:pt x="5609" y="1387"/>
                    <a:pt x="5483" y="1418"/>
                  </a:cubicBezTo>
                  <a:cubicBezTo>
                    <a:pt x="5357" y="1009"/>
                    <a:pt x="4979" y="694"/>
                    <a:pt x="4506" y="694"/>
                  </a:cubicBezTo>
                  <a:cubicBezTo>
                    <a:pt x="4380" y="694"/>
                    <a:pt x="4223" y="725"/>
                    <a:pt x="4097" y="757"/>
                  </a:cubicBezTo>
                  <a:cubicBezTo>
                    <a:pt x="4002" y="316"/>
                    <a:pt x="3593" y="1"/>
                    <a:pt x="3120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3"/>
            <p:cNvSpPr/>
            <p:nvPr/>
          </p:nvSpPr>
          <p:spPr>
            <a:xfrm>
              <a:off x="5559300" y="1945825"/>
              <a:ext cx="18150" cy="44125"/>
            </a:xfrm>
            <a:custGeom>
              <a:avLst/>
              <a:gdLst/>
              <a:ahLst/>
              <a:cxnLst/>
              <a:rect l="l" t="t" r="r" b="b"/>
              <a:pathLst>
                <a:path w="726" h="1765" extrusionOk="0">
                  <a:moveTo>
                    <a:pt x="379" y="0"/>
                  </a:moveTo>
                  <a:cubicBezTo>
                    <a:pt x="158" y="0"/>
                    <a:pt x="1" y="158"/>
                    <a:pt x="1" y="347"/>
                  </a:cubicBezTo>
                  <a:lnTo>
                    <a:pt x="1" y="1418"/>
                  </a:lnTo>
                  <a:cubicBezTo>
                    <a:pt x="1" y="1607"/>
                    <a:pt x="158" y="1764"/>
                    <a:pt x="379" y="1764"/>
                  </a:cubicBezTo>
                  <a:cubicBezTo>
                    <a:pt x="568" y="1764"/>
                    <a:pt x="725" y="1607"/>
                    <a:pt x="725" y="1418"/>
                  </a:cubicBezTo>
                  <a:lnTo>
                    <a:pt x="725" y="347"/>
                  </a:lnTo>
                  <a:cubicBezTo>
                    <a:pt x="725" y="158"/>
                    <a:pt x="568" y="0"/>
                    <a:pt x="37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3"/>
            <p:cNvSpPr/>
            <p:nvPr/>
          </p:nvSpPr>
          <p:spPr>
            <a:xfrm>
              <a:off x="5611275" y="1963925"/>
              <a:ext cx="35475" cy="34500"/>
            </a:xfrm>
            <a:custGeom>
              <a:avLst/>
              <a:gdLst/>
              <a:ahLst/>
              <a:cxnLst/>
              <a:rect l="l" t="t" r="r" b="b"/>
              <a:pathLst>
                <a:path w="1419" h="1380" extrusionOk="0">
                  <a:moveTo>
                    <a:pt x="1076" y="1"/>
                  </a:moveTo>
                  <a:cubicBezTo>
                    <a:pt x="985" y="1"/>
                    <a:pt x="899" y="32"/>
                    <a:pt x="851" y="95"/>
                  </a:cubicBezTo>
                  <a:lnTo>
                    <a:pt x="127" y="788"/>
                  </a:lnTo>
                  <a:cubicBezTo>
                    <a:pt x="1" y="914"/>
                    <a:pt x="1" y="1166"/>
                    <a:pt x="127" y="1261"/>
                  </a:cubicBezTo>
                  <a:cubicBezTo>
                    <a:pt x="190" y="1340"/>
                    <a:pt x="284" y="1379"/>
                    <a:pt x="375" y="1379"/>
                  </a:cubicBezTo>
                  <a:cubicBezTo>
                    <a:pt x="466" y="1379"/>
                    <a:pt x="552" y="1340"/>
                    <a:pt x="599" y="1261"/>
                  </a:cubicBezTo>
                  <a:lnTo>
                    <a:pt x="1324" y="568"/>
                  </a:lnTo>
                  <a:cubicBezTo>
                    <a:pt x="1419" y="442"/>
                    <a:pt x="1419" y="221"/>
                    <a:pt x="1324" y="95"/>
                  </a:cubicBezTo>
                  <a:cubicBezTo>
                    <a:pt x="1261" y="32"/>
                    <a:pt x="1167" y="1"/>
                    <a:pt x="1076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3"/>
            <p:cNvSpPr/>
            <p:nvPr/>
          </p:nvSpPr>
          <p:spPr>
            <a:xfrm>
              <a:off x="5664050" y="2067900"/>
              <a:ext cx="35475" cy="17350"/>
            </a:xfrm>
            <a:custGeom>
              <a:avLst/>
              <a:gdLst/>
              <a:ahLst/>
              <a:cxnLst/>
              <a:rect l="l" t="t" r="r" b="b"/>
              <a:pathLst>
                <a:path w="1419" h="694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158" y="694"/>
                    <a:pt x="347" y="694"/>
                  </a:cubicBezTo>
                  <a:lnTo>
                    <a:pt x="1040" y="694"/>
                  </a:lnTo>
                  <a:cubicBezTo>
                    <a:pt x="1261" y="694"/>
                    <a:pt x="1418" y="536"/>
                    <a:pt x="1418" y="347"/>
                  </a:cubicBezTo>
                  <a:cubicBezTo>
                    <a:pt x="1418" y="158"/>
                    <a:pt x="1261" y="0"/>
                    <a:pt x="1040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3"/>
            <p:cNvSpPr/>
            <p:nvPr/>
          </p:nvSpPr>
          <p:spPr>
            <a:xfrm>
              <a:off x="5421475" y="2067900"/>
              <a:ext cx="35450" cy="17350"/>
            </a:xfrm>
            <a:custGeom>
              <a:avLst/>
              <a:gdLst/>
              <a:ahLst/>
              <a:cxnLst/>
              <a:rect l="l" t="t" r="r" b="b"/>
              <a:pathLst>
                <a:path w="1418" h="694" extrusionOk="0">
                  <a:moveTo>
                    <a:pt x="378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36"/>
                    <a:pt x="158" y="694"/>
                    <a:pt x="378" y="694"/>
                  </a:cubicBezTo>
                  <a:lnTo>
                    <a:pt x="1071" y="694"/>
                  </a:lnTo>
                  <a:cubicBezTo>
                    <a:pt x="1260" y="694"/>
                    <a:pt x="1418" y="536"/>
                    <a:pt x="1418" y="347"/>
                  </a:cubicBezTo>
                  <a:cubicBezTo>
                    <a:pt x="1418" y="158"/>
                    <a:pt x="1260" y="0"/>
                    <a:pt x="1071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3"/>
            <p:cNvSpPr/>
            <p:nvPr/>
          </p:nvSpPr>
          <p:spPr>
            <a:xfrm>
              <a:off x="5490000" y="1963925"/>
              <a:ext cx="35450" cy="33900"/>
            </a:xfrm>
            <a:custGeom>
              <a:avLst/>
              <a:gdLst/>
              <a:ahLst/>
              <a:cxnLst/>
              <a:rect l="l" t="t" r="r" b="b"/>
              <a:pathLst>
                <a:path w="1418" h="1356" extrusionOk="0">
                  <a:moveTo>
                    <a:pt x="343" y="1"/>
                  </a:moveTo>
                  <a:cubicBezTo>
                    <a:pt x="252" y="1"/>
                    <a:pt x="158" y="32"/>
                    <a:pt x="95" y="95"/>
                  </a:cubicBezTo>
                  <a:cubicBezTo>
                    <a:pt x="0" y="221"/>
                    <a:pt x="0" y="442"/>
                    <a:pt x="95" y="568"/>
                  </a:cubicBezTo>
                  <a:lnTo>
                    <a:pt x="819" y="1261"/>
                  </a:lnTo>
                  <a:cubicBezTo>
                    <a:pt x="866" y="1324"/>
                    <a:pt x="953" y="1356"/>
                    <a:pt x="1044" y="1356"/>
                  </a:cubicBezTo>
                  <a:cubicBezTo>
                    <a:pt x="1134" y="1356"/>
                    <a:pt x="1229" y="1324"/>
                    <a:pt x="1292" y="1261"/>
                  </a:cubicBezTo>
                  <a:cubicBezTo>
                    <a:pt x="1418" y="1166"/>
                    <a:pt x="1418" y="914"/>
                    <a:pt x="1292" y="788"/>
                  </a:cubicBezTo>
                  <a:lnTo>
                    <a:pt x="567" y="95"/>
                  </a:lnTo>
                  <a:cubicBezTo>
                    <a:pt x="520" y="32"/>
                    <a:pt x="433" y="1"/>
                    <a:pt x="34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3"/>
            <p:cNvSpPr/>
            <p:nvPr/>
          </p:nvSpPr>
          <p:spPr>
            <a:xfrm>
              <a:off x="5437225" y="1997650"/>
              <a:ext cx="37825" cy="26325"/>
            </a:xfrm>
            <a:custGeom>
              <a:avLst/>
              <a:gdLst/>
              <a:ahLst/>
              <a:cxnLst/>
              <a:rect l="l" t="t" r="r" b="b"/>
              <a:pathLst>
                <a:path w="1513" h="1053" extrusionOk="0">
                  <a:moveTo>
                    <a:pt x="422" y="0"/>
                  </a:moveTo>
                  <a:cubicBezTo>
                    <a:pt x="285" y="0"/>
                    <a:pt x="140" y="81"/>
                    <a:pt x="95" y="196"/>
                  </a:cubicBezTo>
                  <a:cubicBezTo>
                    <a:pt x="0" y="353"/>
                    <a:pt x="95" y="574"/>
                    <a:pt x="252" y="668"/>
                  </a:cubicBezTo>
                  <a:lnTo>
                    <a:pt x="945" y="1015"/>
                  </a:lnTo>
                  <a:cubicBezTo>
                    <a:pt x="989" y="1041"/>
                    <a:pt x="1039" y="1052"/>
                    <a:pt x="1091" y="1052"/>
                  </a:cubicBezTo>
                  <a:cubicBezTo>
                    <a:pt x="1227" y="1052"/>
                    <a:pt x="1372" y="971"/>
                    <a:pt x="1418" y="857"/>
                  </a:cubicBezTo>
                  <a:cubicBezTo>
                    <a:pt x="1512" y="700"/>
                    <a:pt x="1418" y="479"/>
                    <a:pt x="1260" y="385"/>
                  </a:cubicBezTo>
                  <a:lnTo>
                    <a:pt x="567" y="38"/>
                  </a:lnTo>
                  <a:cubicBezTo>
                    <a:pt x="524" y="12"/>
                    <a:pt x="473" y="0"/>
                    <a:pt x="42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3"/>
            <p:cNvSpPr/>
            <p:nvPr/>
          </p:nvSpPr>
          <p:spPr>
            <a:xfrm>
              <a:off x="5645150" y="1998300"/>
              <a:ext cx="37825" cy="26900"/>
            </a:xfrm>
            <a:custGeom>
              <a:avLst/>
              <a:gdLst/>
              <a:ahLst/>
              <a:cxnLst/>
              <a:rect l="l" t="t" r="r" b="b"/>
              <a:pathLst>
                <a:path w="1513" h="1076" extrusionOk="0">
                  <a:moveTo>
                    <a:pt x="1098" y="0"/>
                  </a:moveTo>
                  <a:cubicBezTo>
                    <a:pt x="1046" y="0"/>
                    <a:pt x="994" y="14"/>
                    <a:pt x="946" y="44"/>
                  </a:cubicBezTo>
                  <a:lnTo>
                    <a:pt x="253" y="422"/>
                  </a:lnTo>
                  <a:cubicBezTo>
                    <a:pt x="95" y="485"/>
                    <a:pt x="1" y="674"/>
                    <a:pt x="95" y="894"/>
                  </a:cubicBezTo>
                  <a:cubicBezTo>
                    <a:pt x="142" y="1011"/>
                    <a:pt x="258" y="1076"/>
                    <a:pt x="405" y="1076"/>
                  </a:cubicBezTo>
                  <a:cubicBezTo>
                    <a:pt x="456" y="1076"/>
                    <a:pt x="511" y="1068"/>
                    <a:pt x="568" y="1052"/>
                  </a:cubicBezTo>
                  <a:lnTo>
                    <a:pt x="1261" y="674"/>
                  </a:lnTo>
                  <a:cubicBezTo>
                    <a:pt x="1418" y="611"/>
                    <a:pt x="1513" y="422"/>
                    <a:pt x="1418" y="201"/>
                  </a:cubicBezTo>
                  <a:cubicBezTo>
                    <a:pt x="1331" y="71"/>
                    <a:pt x="1214" y="0"/>
                    <a:pt x="1098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8" name="Google Shape;238;p23"/>
          <p:cNvGrpSpPr/>
          <p:nvPr/>
        </p:nvGrpSpPr>
        <p:grpSpPr>
          <a:xfrm>
            <a:off x="6593497" y="1505755"/>
            <a:ext cx="222359" cy="348568"/>
            <a:chOff x="2689440" y="2882162"/>
            <a:chExt cx="222337" cy="366721"/>
          </a:xfrm>
        </p:grpSpPr>
        <p:sp>
          <p:nvSpPr>
            <p:cNvPr id="239" name="Google Shape;239;p23"/>
            <p:cNvSpPr/>
            <p:nvPr/>
          </p:nvSpPr>
          <p:spPr>
            <a:xfrm>
              <a:off x="2689440" y="3022566"/>
              <a:ext cx="30741" cy="46976"/>
            </a:xfrm>
            <a:custGeom>
              <a:avLst/>
              <a:gdLst/>
              <a:ahLst/>
              <a:cxnLst/>
              <a:rect l="l" t="t" r="r" b="b"/>
              <a:pathLst>
                <a:path w="1174" h="1794" extrusionOk="0">
                  <a:moveTo>
                    <a:pt x="735" y="0"/>
                  </a:moveTo>
                  <a:lnTo>
                    <a:pt x="77" y="1469"/>
                  </a:lnTo>
                  <a:cubicBezTo>
                    <a:pt x="0" y="1622"/>
                    <a:pt x="115" y="1794"/>
                    <a:pt x="277" y="1794"/>
                  </a:cubicBezTo>
                  <a:lnTo>
                    <a:pt x="1174" y="1794"/>
                  </a:lnTo>
                  <a:lnTo>
                    <a:pt x="1174" y="0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3"/>
            <p:cNvSpPr/>
            <p:nvPr/>
          </p:nvSpPr>
          <p:spPr>
            <a:xfrm>
              <a:off x="2719422" y="3061268"/>
              <a:ext cx="162635" cy="187616"/>
            </a:xfrm>
            <a:custGeom>
              <a:avLst/>
              <a:gdLst/>
              <a:ahLst/>
              <a:cxnLst/>
              <a:rect l="l" t="t" r="r" b="b"/>
              <a:pathLst>
                <a:path w="6211" h="7165" extrusionOk="0">
                  <a:moveTo>
                    <a:pt x="1622" y="1"/>
                  </a:moveTo>
                  <a:lnTo>
                    <a:pt x="1622" y="4466"/>
                  </a:lnTo>
                  <a:cubicBezTo>
                    <a:pt x="1622" y="4513"/>
                    <a:pt x="1603" y="4561"/>
                    <a:pt x="1584" y="4599"/>
                  </a:cubicBezTo>
                  <a:lnTo>
                    <a:pt x="76" y="6812"/>
                  </a:lnTo>
                  <a:cubicBezTo>
                    <a:pt x="0" y="6908"/>
                    <a:pt x="19" y="7041"/>
                    <a:pt x="115" y="7108"/>
                  </a:cubicBezTo>
                  <a:cubicBezTo>
                    <a:pt x="154" y="7148"/>
                    <a:pt x="204" y="7165"/>
                    <a:pt x="256" y="7165"/>
                  </a:cubicBezTo>
                  <a:cubicBezTo>
                    <a:pt x="278" y="7165"/>
                    <a:pt x="301" y="7162"/>
                    <a:pt x="324" y="7156"/>
                  </a:cubicBezTo>
                  <a:lnTo>
                    <a:pt x="5991" y="5477"/>
                  </a:lnTo>
                  <a:cubicBezTo>
                    <a:pt x="6153" y="5429"/>
                    <a:pt x="6211" y="5238"/>
                    <a:pt x="6096" y="5114"/>
                  </a:cubicBezTo>
                  <a:lnTo>
                    <a:pt x="5314" y="4217"/>
                  </a:lnTo>
                  <a:lnTo>
                    <a:pt x="5314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3"/>
            <p:cNvSpPr/>
            <p:nvPr/>
          </p:nvSpPr>
          <p:spPr>
            <a:xfrm>
              <a:off x="2761867" y="3061268"/>
              <a:ext cx="96701" cy="86227"/>
            </a:xfrm>
            <a:custGeom>
              <a:avLst/>
              <a:gdLst/>
              <a:ahLst/>
              <a:cxnLst/>
              <a:rect l="l" t="t" r="r" b="b"/>
              <a:pathLst>
                <a:path w="3693" h="3293" extrusionOk="0">
                  <a:moveTo>
                    <a:pt x="1" y="1"/>
                  </a:moveTo>
                  <a:lnTo>
                    <a:pt x="1" y="3292"/>
                  </a:lnTo>
                  <a:lnTo>
                    <a:pt x="106" y="3292"/>
                  </a:lnTo>
                  <a:lnTo>
                    <a:pt x="3483" y="1432"/>
                  </a:lnTo>
                  <a:cubicBezTo>
                    <a:pt x="3550" y="1394"/>
                    <a:pt x="3626" y="1356"/>
                    <a:pt x="3693" y="1317"/>
                  </a:cubicBezTo>
                  <a:lnTo>
                    <a:pt x="3693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3"/>
            <p:cNvSpPr/>
            <p:nvPr/>
          </p:nvSpPr>
          <p:spPr>
            <a:xfrm>
              <a:off x="2722407" y="3171690"/>
              <a:ext cx="159650" cy="77193"/>
            </a:xfrm>
            <a:custGeom>
              <a:avLst/>
              <a:gdLst/>
              <a:ahLst/>
              <a:cxnLst/>
              <a:rect l="l" t="t" r="r" b="b"/>
              <a:pathLst>
                <a:path w="6097" h="2948" extrusionOk="0">
                  <a:moveTo>
                    <a:pt x="5200" y="0"/>
                  </a:moveTo>
                  <a:cubicBezTo>
                    <a:pt x="5181" y="0"/>
                    <a:pt x="1279" y="2176"/>
                    <a:pt x="1" y="2891"/>
                  </a:cubicBezTo>
                  <a:cubicBezTo>
                    <a:pt x="40" y="2931"/>
                    <a:pt x="90" y="2948"/>
                    <a:pt x="142" y="2948"/>
                  </a:cubicBezTo>
                  <a:cubicBezTo>
                    <a:pt x="164" y="2948"/>
                    <a:pt x="187" y="2945"/>
                    <a:pt x="210" y="2939"/>
                  </a:cubicBezTo>
                  <a:lnTo>
                    <a:pt x="5877" y="1260"/>
                  </a:lnTo>
                  <a:cubicBezTo>
                    <a:pt x="6039" y="1212"/>
                    <a:pt x="6097" y="1012"/>
                    <a:pt x="5982" y="888"/>
                  </a:cubicBezTo>
                  <a:lnTo>
                    <a:pt x="5200" y="0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3"/>
            <p:cNvSpPr/>
            <p:nvPr/>
          </p:nvSpPr>
          <p:spPr>
            <a:xfrm>
              <a:off x="2708659" y="2882162"/>
              <a:ext cx="203117" cy="254335"/>
            </a:xfrm>
            <a:custGeom>
              <a:avLst/>
              <a:gdLst/>
              <a:ahLst/>
              <a:cxnLst/>
              <a:rect l="l" t="t" r="r" b="b"/>
              <a:pathLst>
                <a:path w="7757" h="9713" extrusionOk="0">
                  <a:moveTo>
                    <a:pt x="3874" y="1"/>
                  </a:moveTo>
                  <a:cubicBezTo>
                    <a:pt x="1737" y="1"/>
                    <a:pt x="1" y="1680"/>
                    <a:pt x="1" y="3750"/>
                  </a:cubicBezTo>
                  <a:cubicBezTo>
                    <a:pt x="1" y="3807"/>
                    <a:pt x="1" y="6259"/>
                    <a:pt x="1" y="7995"/>
                  </a:cubicBezTo>
                  <a:lnTo>
                    <a:pt x="1" y="8424"/>
                  </a:lnTo>
                  <a:lnTo>
                    <a:pt x="1" y="9025"/>
                  </a:lnTo>
                  <a:cubicBezTo>
                    <a:pt x="1" y="9398"/>
                    <a:pt x="316" y="9712"/>
                    <a:pt x="688" y="9712"/>
                  </a:cubicBezTo>
                  <a:lnTo>
                    <a:pt x="2033" y="9712"/>
                  </a:lnTo>
                  <a:lnTo>
                    <a:pt x="5305" y="7900"/>
                  </a:lnTo>
                  <a:cubicBezTo>
                    <a:pt x="6822" y="7070"/>
                    <a:pt x="7757" y="5477"/>
                    <a:pt x="7757" y="3750"/>
                  </a:cubicBezTo>
                  <a:cubicBezTo>
                    <a:pt x="7757" y="1680"/>
                    <a:pt x="6021" y="1"/>
                    <a:pt x="3874" y="1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3"/>
            <p:cNvSpPr/>
            <p:nvPr/>
          </p:nvSpPr>
          <p:spPr>
            <a:xfrm>
              <a:off x="2708659" y="3091512"/>
              <a:ext cx="40246" cy="11260"/>
            </a:xfrm>
            <a:custGeom>
              <a:avLst/>
              <a:gdLst/>
              <a:ahLst/>
              <a:cxnLst/>
              <a:rect l="l" t="t" r="r" b="b"/>
              <a:pathLst>
                <a:path w="1537" h="430" extrusionOk="0">
                  <a:moveTo>
                    <a:pt x="1" y="0"/>
                  </a:moveTo>
                  <a:lnTo>
                    <a:pt x="1" y="429"/>
                  </a:lnTo>
                  <a:lnTo>
                    <a:pt x="1317" y="429"/>
                  </a:lnTo>
                  <a:cubicBezTo>
                    <a:pt x="1441" y="429"/>
                    <a:pt x="1537" y="334"/>
                    <a:pt x="1537" y="220"/>
                  </a:cubicBezTo>
                  <a:cubicBezTo>
                    <a:pt x="1537" y="96"/>
                    <a:pt x="1441" y="0"/>
                    <a:pt x="1327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3"/>
            <p:cNvSpPr/>
            <p:nvPr/>
          </p:nvSpPr>
          <p:spPr>
            <a:xfrm>
              <a:off x="2755871" y="2907641"/>
              <a:ext cx="127181" cy="127181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2434" y="1"/>
                  </a:moveTo>
                  <a:cubicBezTo>
                    <a:pt x="1088" y="1"/>
                    <a:pt x="1" y="1088"/>
                    <a:pt x="1" y="2424"/>
                  </a:cubicBezTo>
                  <a:cubicBezTo>
                    <a:pt x="1" y="3769"/>
                    <a:pt x="1088" y="4857"/>
                    <a:pt x="2434" y="4857"/>
                  </a:cubicBezTo>
                  <a:cubicBezTo>
                    <a:pt x="3769" y="4857"/>
                    <a:pt x="4857" y="3769"/>
                    <a:pt x="4857" y="2424"/>
                  </a:cubicBezTo>
                  <a:cubicBezTo>
                    <a:pt x="4857" y="1088"/>
                    <a:pt x="3769" y="1"/>
                    <a:pt x="2434" y="1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3"/>
            <p:cNvSpPr/>
            <p:nvPr/>
          </p:nvSpPr>
          <p:spPr>
            <a:xfrm>
              <a:off x="2788602" y="2927122"/>
              <a:ext cx="84028" cy="60985"/>
            </a:xfrm>
            <a:custGeom>
              <a:avLst/>
              <a:gdLst/>
              <a:ahLst/>
              <a:cxnLst/>
              <a:rect l="l" t="t" r="r" b="b"/>
              <a:pathLst>
                <a:path w="3209" h="2329" extrusionOk="0">
                  <a:moveTo>
                    <a:pt x="1613" y="430"/>
                  </a:moveTo>
                  <a:cubicBezTo>
                    <a:pt x="2262" y="430"/>
                    <a:pt x="2586" y="1222"/>
                    <a:pt x="2128" y="1680"/>
                  </a:cubicBezTo>
                  <a:cubicBezTo>
                    <a:pt x="1981" y="1827"/>
                    <a:pt x="1794" y="1897"/>
                    <a:pt x="1611" y="1897"/>
                  </a:cubicBezTo>
                  <a:cubicBezTo>
                    <a:pt x="1331" y="1897"/>
                    <a:pt x="1057" y="1735"/>
                    <a:pt x="936" y="1441"/>
                  </a:cubicBezTo>
                  <a:cubicBezTo>
                    <a:pt x="735" y="964"/>
                    <a:pt x="1088" y="430"/>
                    <a:pt x="1613" y="430"/>
                  </a:cubicBezTo>
                  <a:close/>
                  <a:moveTo>
                    <a:pt x="1628" y="0"/>
                  </a:moveTo>
                  <a:cubicBezTo>
                    <a:pt x="1480" y="0"/>
                    <a:pt x="1324" y="30"/>
                    <a:pt x="1165" y="96"/>
                  </a:cubicBezTo>
                  <a:cubicBezTo>
                    <a:pt x="1" y="583"/>
                    <a:pt x="344" y="2329"/>
                    <a:pt x="1613" y="2329"/>
                  </a:cubicBezTo>
                  <a:cubicBezTo>
                    <a:pt x="1918" y="2329"/>
                    <a:pt x="2214" y="2205"/>
                    <a:pt x="2433" y="1985"/>
                  </a:cubicBezTo>
                  <a:cubicBezTo>
                    <a:pt x="3208" y="1210"/>
                    <a:pt x="2572" y="0"/>
                    <a:pt x="1628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3"/>
            <p:cNvSpPr/>
            <p:nvPr/>
          </p:nvSpPr>
          <p:spPr>
            <a:xfrm>
              <a:off x="2777369" y="2969385"/>
              <a:ext cx="44017" cy="39696"/>
            </a:xfrm>
            <a:custGeom>
              <a:avLst/>
              <a:gdLst/>
              <a:ahLst/>
              <a:cxnLst/>
              <a:rect l="l" t="t" r="r" b="b"/>
              <a:pathLst>
                <a:path w="1681" h="1516" extrusionOk="0">
                  <a:moveTo>
                    <a:pt x="1369" y="1"/>
                  </a:moveTo>
                  <a:cubicBezTo>
                    <a:pt x="1319" y="1"/>
                    <a:pt x="1268" y="20"/>
                    <a:pt x="1221" y="66"/>
                  </a:cubicBezTo>
                  <a:lnTo>
                    <a:pt x="143" y="1153"/>
                  </a:lnTo>
                  <a:cubicBezTo>
                    <a:pt x="0" y="1287"/>
                    <a:pt x="96" y="1516"/>
                    <a:pt x="296" y="1516"/>
                  </a:cubicBezTo>
                  <a:cubicBezTo>
                    <a:pt x="344" y="1516"/>
                    <a:pt x="401" y="1497"/>
                    <a:pt x="439" y="1449"/>
                  </a:cubicBezTo>
                  <a:lnTo>
                    <a:pt x="1527" y="371"/>
                  </a:lnTo>
                  <a:cubicBezTo>
                    <a:pt x="1681" y="217"/>
                    <a:pt x="1536" y="1"/>
                    <a:pt x="1369" y="1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8" name="Google Shape;248;p23"/>
          <p:cNvSpPr/>
          <p:nvPr/>
        </p:nvSpPr>
        <p:spPr>
          <a:xfrm>
            <a:off x="2030376" y="3086400"/>
            <a:ext cx="328068" cy="349411"/>
          </a:xfrm>
          <a:custGeom>
            <a:avLst/>
            <a:gdLst/>
            <a:ahLst/>
            <a:cxnLst/>
            <a:rect l="l" t="t" r="r" b="b"/>
            <a:pathLst>
              <a:path w="13107" h="12729" extrusionOk="0">
                <a:moveTo>
                  <a:pt x="10240" y="838"/>
                </a:moveTo>
                <a:cubicBezTo>
                  <a:pt x="10457" y="838"/>
                  <a:pt x="10681" y="882"/>
                  <a:pt x="10902" y="977"/>
                </a:cubicBezTo>
                <a:cubicBezTo>
                  <a:pt x="11752" y="1323"/>
                  <a:pt x="12130" y="2332"/>
                  <a:pt x="11784" y="3151"/>
                </a:cubicBezTo>
                <a:cubicBezTo>
                  <a:pt x="11505" y="3793"/>
                  <a:pt x="10877" y="4159"/>
                  <a:pt x="10226" y="4159"/>
                </a:cubicBezTo>
                <a:cubicBezTo>
                  <a:pt x="9920" y="4159"/>
                  <a:pt x="9609" y="4078"/>
                  <a:pt x="9326" y="3907"/>
                </a:cubicBezTo>
                <a:cubicBezTo>
                  <a:pt x="8917" y="3592"/>
                  <a:pt x="8602" y="3056"/>
                  <a:pt x="8602" y="2521"/>
                </a:cubicBezTo>
                <a:cubicBezTo>
                  <a:pt x="8627" y="1538"/>
                  <a:pt x="9377" y="838"/>
                  <a:pt x="10240" y="838"/>
                </a:cubicBezTo>
                <a:close/>
                <a:moveTo>
                  <a:pt x="11059" y="4852"/>
                </a:moveTo>
                <a:lnTo>
                  <a:pt x="11059" y="5990"/>
                </a:lnTo>
                <a:lnTo>
                  <a:pt x="10555" y="5514"/>
                </a:lnTo>
                <a:cubicBezTo>
                  <a:pt x="10476" y="5435"/>
                  <a:pt x="10366" y="5395"/>
                  <a:pt x="10256" y="5395"/>
                </a:cubicBezTo>
                <a:cubicBezTo>
                  <a:pt x="10146" y="5395"/>
                  <a:pt x="10035" y="5435"/>
                  <a:pt x="9957" y="5514"/>
                </a:cubicBezTo>
                <a:lnTo>
                  <a:pt x="9421" y="6049"/>
                </a:lnTo>
                <a:lnTo>
                  <a:pt x="9421" y="4852"/>
                </a:lnTo>
                <a:cubicBezTo>
                  <a:pt x="9673" y="4946"/>
                  <a:pt x="9949" y="4994"/>
                  <a:pt x="10228" y="4994"/>
                </a:cubicBezTo>
                <a:cubicBezTo>
                  <a:pt x="10508" y="4994"/>
                  <a:pt x="10791" y="4946"/>
                  <a:pt x="11059" y="4852"/>
                </a:cubicBezTo>
                <a:close/>
                <a:moveTo>
                  <a:pt x="11847" y="11027"/>
                </a:moveTo>
                <a:cubicBezTo>
                  <a:pt x="11658" y="11531"/>
                  <a:pt x="11217" y="11846"/>
                  <a:pt x="10681" y="11846"/>
                </a:cubicBezTo>
                <a:lnTo>
                  <a:pt x="3782" y="11846"/>
                </a:lnTo>
                <a:cubicBezTo>
                  <a:pt x="3971" y="11625"/>
                  <a:pt x="4097" y="11342"/>
                  <a:pt x="4128" y="11027"/>
                </a:cubicBezTo>
                <a:close/>
                <a:moveTo>
                  <a:pt x="8444" y="851"/>
                </a:moveTo>
                <a:cubicBezTo>
                  <a:pt x="7531" y="1890"/>
                  <a:pt x="7594" y="3466"/>
                  <a:pt x="8633" y="4379"/>
                </a:cubicBezTo>
                <a:lnTo>
                  <a:pt x="8633" y="7089"/>
                </a:lnTo>
                <a:cubicBezTo>
                  <a:pt x="8633" y="7246"/>
                  <a:pt x="8759" y="7404"/>
                  <a:pt x="8854" y="7467"/>
                </a:cubicBezTo>
                <a:cubicBezTo>
                  <a:pt x="8916" y="7504"/>
                  <a:pt x="8978" y="7522"/>
                  <a:pt x="9038" y="7522"/>
                </a:cubicBezTo>
                <a:cubicBezTo>
                  <a:pt x="9131" y="7522"/>
                  <a:pt x="9219" y="7480"/>
                  <a:pt x="9295" y="7404"/>
                </a:cubicBezTo>
                <a:lnTo>
                  <a:pt x="10240" y="6459"/>
                </a:lnTo>
                <a:lnTo>
                  <a:pt x="10240" y="10271"/>
                </a:lnTo>
                <a:lnTo>
                  <a:pt x="3782" y="10271"/>
                </a:lnTo>
                <a:cubicBezTo>
                  <a:pt x="3752" y="10262"/>
                  <a:pt x="3724" y="10258"/>
                  <a:pt x="3697" y="10258"/>
                </a:cubicBezTo>
                <a:cubicBezTo>
                  <a:pt x="3522" y="10258"/>
                  <a:pt x="3404" y="10426"/>
                  <a:pt x="3404" y="10617"/>
                </a:cubicBezTo>
                <a:cubicBezTo>
                  <a:pt x="3404" y="11331"/>
                  <a:pt x="2805" y="11880"/>
                  <a:pt x="2143" y="11880"/>
                </a:cubicBezTo>
                <a:cubicBezTo>
                  <a:pt x="1987" y="11880"/>
                  <a:pt x="1827" y="11849"/>
                  <a:pt x="1671" y="11783"/>
                </a:cubicBezTo>
                <a:cubicBezTo>
                  <a:pt x="1293" y="11625"/>
                  <a:pt x="1072" y="11342"/>
                  <a:pt x="946" y="10995"/>
                </a:cubicBezTo>
                <a:cubicBezTo>
                  <a:pt x="883" y="10743"/>
                  <a:pt x="915" y="10617"/>
                  <a:pt x="915" y="10302"/>
                </a:cubicBezTo>
                <a:lnTo>
                  <a:pt x="915" y="851"/>
                </a:lnTo>
                <a:close/>
                <a:moveTo>
                  <a:pt x="442" y="0"/>
                </a:moveTo>
                <a:cubicBezTo>
                  <a:pt x="190" y="0"/>
                  <a:pt x="1" y="189"/>
                  <a:pt x="1" y="441"/>
                </a:cubicBezTo>
                <a:lnTo>
                  <a:pt x="1" y="10617"/>
                </a:lnTo>
                <a:cubicBezTo>
                  <a:pt x="1" y="11783"/>
                  <a:pt x="946" y="12728"/>
                  <a:pt x="2080" y="12728"/>
                </a:cubicBezTo>
                <a:lnTo>
                  <a:pt x="10650" y="12728"/>
                </a:lnTo>
                <a:cubicBezTo>
                  <a:pt x="11784" y="12728"/>
                  <a:pt x="12729" y="11783"/>
                  <a:pt x="12729" y="10617"/>
                </a:cubicBezTo>
                <a:cubicBezTo>
                  <a:pt x="12760" y="10397"/>
                  <a:pt x="12571" y="10208"/>
                  <a:pt x="12319" y="10208"/>
                </a:cubicBezTo>
                <a:lnTo>
                  <a:pt x="11122" y="10208"/>
                </a:lnTo>
                <a:lnTo>
                  <a:pt x="11122" y="7215"/>
                </a:lnTo>
                <a:lnTo>
                  <a:pt x="11217" y="7309"/>
                </a:lnTo>
                <a:cubicBezTo>
                  <a:pt x="11301" y="7393"/>
                  <a:pt x="11413" y="7435"/>
                  <a:pt x="11515" y="7435"/>
                </a:cubicBezTo>
                <a:cubicBezTo>
                  <a:pt x="11567" y="7435"/>
                  <a:pt x="11616" y="7425"/>
                  <a:pt x="11658" y="7404"/>
                </a:cubicBezTo>
                <a:cubicBezTo>
                  <a:pt x="11815" y="7309"/>
                  <a:pt x="11910" y="7215"/>
                  <a:pt x="11910" y="6994"/>
                </a:cubicBezTo>
                <a:lnTo>
                  <a:pt x="11910" y="4285"/>
                </a:lnTo>
                <a:cubicBezTo>
                  <a:pt x="13107" y="3214"/>
                  <a:pt x="12950" y="1292"/>
                  <a:pt x="11626" y="378"/>
                </a:cubicBezTo>
                <a:cubicBezTo>
                  <a:pt x="11437" y="221"/>
                  <a:pt x="11154" y="126"/>
                  <a:pt x="10902" y="63"/>
                </a:cubicBezTo>
                <a:cubicBezTo>
                  <a:pt x="10839" y="0"/>
                  <a:pt x="10744" y="0"/>
                  <a:pt x="10650" y="0"/>
                </a:cubicBez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9" name="Google Shape;249;p23"/>
          <p:cNvGrpSpPr/>
          <p:nvPr/>
        </p:nvGrpSpPr>
        <p:grpSpPr>
          <a:xfrm>
            <a:off x="6488791" y="3106979"/>
            <a:ext cx="308234" cy="308234"/>
            <a:chOff x="1487200" y="4993750"/>
            <a:chExt cx="483125" cy="483125"/>
          </a:xfrm>
        </p:grpSpPr>
        <p:sp>
          <p:nvSpPr>
            <p:cNvPr id="250" name="Google Shape;250;p23"/>
            <p:cNvSpPr/>
            <p:nvPr/>
          </p:nvSpPr>
          <p:spPr>
            <a:xfrm>
              <a:off x="148720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2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2"/>
                    <a:pt x="11822" y="18193"/>
                    <a:pt x="9661" y="18193"/>
                  </a:cubicBezTo>
                  <a:cubicBezTo>
                    <a:pt x="7500" y="18193"/>
                    <a:pt x="5340" y="17352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0" y="1133"/>
                    <a:pt x="9662" y="1133"/>
                  </a:cubicBezTo>
                  <a:close/>
                  <a:moveTo>
                    <a:pt x="9662" y="1"/>
                  </a:moveTo>
                  <a:cubicBezTo>
                    <a:pt x="7117" y="1"/>
                    <a:pt x="4698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8" y="18310"/>
                    <a:pt x="7117" y="19325"/>
                    <a:pt x="9662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51" name="Google Shape;251;p23"/>
            <p:cNvSpPr/>
            <p:nvPr/>
          </p:nvSpPr>
          <p:spPr>
            <a:xfrm>
              <a:off x="1602600" y="5143950"/>
              <a:ext cx="250350" cy="182725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6" name="Google Shape;256;p24"/>
          <p:cNvCxnSpPr/>
          <p:nvPr/>
        </p:nvCxnSpPr>
        <p:spPr>
          <a:xfrm>
            <a:off x="148100" y="728175"/>
            <a:ext cx="4105800" cy="14400"/>
          </a:xfrm>
          <a:prstGeom prst="straightConnector1">
            <a:avLst/>
          </a:prstGeom>
          <a:noFill/>
          <a:ln w="9525" cap="flat" cmpd="sng">
            <a:solidFill>
              <a:srgbClr val="09B8EA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57" name="Google Shape;25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700" y="0"/>
            <a:ext cx="3180300" cy="1268475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24"/>
          <p:cNvSpPr txBox="1"/>
          <p:nvPr/>
        </p:nvSpPr>
        <p:spPr>
          <a:xfrm>
            <a:off x="148100" y="247500"/>
            <a:ext cx="5722500" cy="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5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4. L’appui des proches</a:t>
            </a:r>
            <a:endParaRPr sz="2500" b="1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sp>
        <p:nvSpPr>
          <p:cNvPr id="259" name="Google Shape;259;p24"/>
          <p:cNvSpPr txBox="1"/>
          <p:nvPr/>
        </p:nvSpPr>
        <p:spPr>
          <a:xfrm>
            <a:off x="1731050" y="1869170"/>
            <a:ext cx="6613200" cy="5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Accepter la décision, aider pour les démarches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Acte beau et courageux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Aucune désapprobation 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260" name="Google Shape;260;p24"/>
          <p:cNvSpPr txBox="1"/>
          <p:nvPr/>
        </p:nvSpPr>
        <p:spPr>
          <a:xfrm>
            <a:off x="1731050" y="3409940"/>
            <a:ext cx="6613200" cy="104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Tristesse contrebalancée par sentiments positifs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« C’est difficile, je viens de perdre mes parents. Mais, c’est la plus belle </a:t>
            </a:r>
            <a:r>
              <a:rPr lang="fr-CA" sz="1500">
                <a:solidFill>
                  <a:schemeClr val="lt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..</a:t>
            </a: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chose qu’il ne peut pas y avoir pour mes parents, qui voulaient arrêter de </a:t>
            </a:r>
            <a:r>
              <a:rPr lang="fr-CA" sz="1500">
                <a:solidFill>
                  <a:schemeClr val="lt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..</a:t>
            </a: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souffrir » </a:t>
            </a:r>
            <a:r>
              <a:rPr lang="fr-CA" sz="1100">
                <a:solidFill>
                  <a:srgbClr val="777777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(Archambault, 2019)</a:t>
            </a: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.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261" name="Google Shape;261;p24"/>
          <p:cNvSpPr txBox="1"/>
          <p:nvPr/>
        </p:nvSpPr>
        <p:spPr>
          <a:xfrm>
            <a:off x="1731050" y="1469875"/>
            <a:ext cx="6613200" cy="5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Soutien de la décision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262" name="Google Shape;262;p24"/>
          <p:cNvSpPr txBox="1"/>
          <p:nvPr/>
        </p:nvSpPr>
        <p:spPr>
          <a:xfrm>
            <a:off x="1731050" y="3005000"/>
            <a:ext cx="66132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Dualité : tristesse et joie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cxnSp>
        <p:nvCxnSpPr>
          <p:cNvPr id="263" name="Google Shape;263;p24"/>
          <p:cNvCxnSpPr/>
          <p:nvPr/>
        </p:nvCxnSpPr>
        <p:spPr>
          <a:xfrm>
            <a:off x="0" y="1755775"/>
            <a:ext cx="979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4" name="Google Shape;264;p24"/>
          <p:cNvCxnSpPr/>
          <p:nvPr/>
        </p:nvCxnSpPr>
        <p:spPr>
          <a:xfrm>
            <a:off x="0" y="3315050"/>
            <a:ext cx="979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5" name="Google Shape;265;p24"/>
          <p:cNvSpPr/>
          <p:nvPr/>
        </p:nvSpPr>
        <p:spPr>
          <a:xfrm>
            <a:off x="1093309" y="3082149"/>
            <a:ext cx="366348" cy="373412"/>
          </a:xfrm>
          <a:custGeom>
            <a:avLst/>
            <a:gdLst/>
            <a:ahLst/>
            <a:cxnLst/>
            <a:rect l="l" t="t" r="r" b="b"/>
            <a:pathLst>
              <a:path w="12446" h="12686" extrusionOk="0">
                <a:moveTo>
                  <a:pt x="6176" y="808"/>
                </a:moveTo>
                <a:cubicBezTo>
                  <a:pt x="6428" y="808"/>
                  <a:pt x="6554" y="997"/>
                  <a:pt x="6554" y="1249"/>
                </a:cubicBezTo>
                <a:cubicBezTo>
                  <a:pt x="6554" y="1497"/>
                  <a:pt x="6359" y="1667"/>
                  <a:pt x="6153" y="1667"/>
                </a:cubicBezTo>
                <a:cubicBezTo>
                  <a:pt x="6097" y="1667"/>
                  <a:pt x="6041" y="1654"/>
                  <a:pt x="5987" y="1627"/>
                </a:cubicBezTo>
                <a:cubicBezTo>
                  <a:pt x="5829" y="1564"/>
                  <a:pt x="5735" y="1438"/>
                  <a:pt x="5735" y="1249"/>
                </a:cubicBezTo>
                <a:cubicBezTo>
                  <a:pt x="5766" y="997"/>
                  <a:pt x="5924" y="808"/>
                  <a:pt x="6176" y="808"/>
                </a:cubicBezTo>
                <a:close/>
                <a:moveTo>
                  <a:pt x="1986" y="2541"/>
                </a:moveTo>
                <a:lnTo>
                  <a:pt x="3088" y="5755"/>
                </a:lnTo>
                <a:lnTo>
                  <a:pt x="946" y="5755"/>
                </a:lnTo>
                <a:lnTo>
                  <a:pt x="1986" y="2541"/>
                </a:lnTo>
                <a:close/>
                <a:moveTo>
                  <a:pt x="10303" y="2541"/>
                </a:moveTo>
                <a:lnTo>
                  <a:pt x="11374" y="5755"/>
                </a:lnTo>
                <a:lnTo>
                  <a:pt x="9200" y="5755"/>
                </a:lnTo>
                <a:lnTo>
                  <a:pt x="10303" y="2541"/>
                </a:lnTo>
                <a:close/>
                <a:moveTo>
                  <a:pt x="3183" y="6605"/>
                </a:moveTo>
                <a:cubicBezTo>
                  <a:pt x="3025" y="7109"/>
                  <a:pt x="2584" y="7424"/>
                  <a:pt x="2049" y="7424"/>
                </a:cubicBezTo>
                <a:cubicBezTo>
                  <a:pt x="1481" y="7424"/>
                  <a:pt x="1040" y="7078"/>
                  <a:pt x="851" y="6605"/>
                </a:cubicBezTo>
                <a:close/>
                <a:moveTo>
                  <a:pt x="11437" y="6605"/>
                </a:moveTo>
                <a:cubicBezTo>
                  <a:pt x="11279" y="7109"/>
                  <a:pt x="10870" y="7424"/>
                  <a:pt x="10303" y="7424"/>
                </a:cubicBezTo>
                <a:cubicBezTo>
                  <a:pt x="9767" y="7424"/>
                  <a:pt x="9326" y="7078"/>
                  <a:pt x="9137" y="6605"/>
                </a:cubicBezTo>
                <a:close/>
                <a:moveTo>
                  <a:pt x="6617" y="2415"/>
                </a:moveTo>
                <a:lnTo>
                  <a:pt x="6617" y="8558"/>
                </a:lnTo>
                <a:lnTo>
                  <a:pt x="5766" y="8558"/>
                </a:lnTo>
                <a:lnTo>
                  <a:pt x="5766" y="2415"/>
                </a:lnTo>
                <a:cubicBezTo>
                  <a:pt x="5908" y="2462"/>
                  <a:pt x="6050" y="2486"/>
                  <a:pt x="6191" y="2486"/>
                </a:cubicBezTo>
                <a:cubicBezTo>
                  <a:pt x="6333" y="2486"/>
                  <a:pt x="6475" y="2462"/>
                  <a:pt x="6617" y="2415"/>
                </a:cubicBezTo>
                <a:close/>
                <a:moveTo>
                  <a:pt x="8255" y="9346"/>
                </a:moveTo>
                <a:lnTo>
                  <a:pt x="8255" y="10165"/>
                </a:lnTo>
                <a:lnTo>
                  <a:pt x="4128" y="10165"/>
                </a:lnTo>
                <a:lnTo>
                  <a:pt x="4128" y="9346"/>
                </a:lnTo>
                <a:close/>
                <a:moveTo>
                  <a:pt x="9074" y="11016"/>
                </a:moveTo>
                <a:lnTo>
                  <a:pt x="9074" y="11835"/>
                </a:lnTo>
                <a:lnTo>
                  <a:pt x="3309" y="11835"/>
                </a:lnTo>
                <a:lnTo>
                  <a:pt x="3309" y="11016"/>
                </a:lnTo>
                <a:close/>
                <a:moveTo>
                  <a:pt x="6265" y="1"/>
                </a:moveTo>
                <a:cubicBezTo>
                  <a:pt x="5747" y="1"/>
                  <a:pt x="5253" y="326"/>
                  <a:pt x="5073" y="840"/>
                </a:cubicBezTo>
                <a:lnTo>
                  <a:pt x="1292" y="840"/>
                </a:lnTo>
                <a:cubicBezTo>
                  <a:pt x="1103" y="840"/>
                  <a:pt x="914" y="997"/>
                  <a:pt x="851" y="1186"/>
                </a:cubicBezTo>
                <a:cubicBezTo>
                  <a:pt x="820" y="1438"/>
                  <a:pt x="1009" y="1659"/>
                  <a:pt x="1261" y="1659"/>
                </a:cubicBezTo>
                <a:lnTo>
                  <a:pt x="1481" y="1659"/>
                </a:lnTo>
                <a:cubicBezTo>
                  <a:pt x="30" y="6044"/>
                  <a:pt x="1" y="6133"/>
                  <a:pt x="1" y="6133"/>
                </a:cubicBezTo>
                <a:lnTo>
                  <a:pt x="1" y="6133"/>
                </a:lnTo>
                <a:cubicBezTo>
                  <a:pt x="1" y="6133"/>
                  <a:pt x="1" y="6133"/>
                  <a:pt x="1" y="6133"/>
                </a:cubicBezTo>
                <a:lnTo>
                  <a:pt x="1" y="6196"/>
                </a:lnTo>
                <a:cubicBezTo>
                  <a:pt x="1" y="6479"/>
                  <a:pt x="64" y="6763"/>
                  <a:pt x="158" y="6983"/>
                </a:cubicBezTo>
                <a:cubicBezTo>
                  <a:pt x="464" y="7784"/>
                  <a:pt x="1229" y="8250"/>
                  <a:pt x="2042" y="8250"/>
                </a:cubicBezTo>
                <a:cubicBezTo>
                  <a:pt x="2317" y="8250"/>
                  <a:pt x="2597" y="8197"/>
                  <a:pt x="2868" y="8086"/>
                </a:cubicBezTo>
                <a:cubicBezTo>
                  <a:pt x="3403" y="7865"/>
                  <a:pt x="3844" y="7393"/>
                  <a:pt x="4033" y="6794"/>
                </a:cubicBezTo>
                <a:cubicBezTo>
                  <a:pt x="4128" y="6542"/>
                  <a:pt x="4159" y="6290"/>
                  <a:pt x="4128" y="6164"/>
                </a:cubicBezTo>
                <a:lnTo>
                  <a:pt x="4128" y="6038"/>
                </a:lnTo>
                <a:cubicBezTo>
                  <a:pt x="4128" y="6007"/>
                  <a:pt x="2679" y="1659"/>
                  <a:pt x="2679" y="1627"/>
                </a:cubicBezTo>
                <a:lnTo>
                  <a:pt x="4978" y="1627"/>
                </a:lnTo>
                <a:lnTo>
                  <a:pt x="4978" y="8527"/>
                </a:lnTo>
                <a:lnTo>
                  <a:pt x="3781" y="8527"/>
                </a:lnTo>
                <a:cubicBezTo>
                  <a:pt x="3529" y="8527"/>
                  <a:pt x="3340" y="8716"/>
                  <a:pt x="3340" y="8968"/>
                </a:cubicBezTo>
                <a:lnTo>
                  <a:pt x="3340" y="10165"/>
                </a:lnTo>
                <a:lnTo>
                  <a:pt x="2931" y="10165"/>
                </a:lnTo>
                <a:cubicBezTo>
                  <a:pt x="2710" y="10165"/>
                  <a:pt x="2521" y="10386"/>
                  <a:pt x="2521" y="10606"/>
                </a:cubicBezTo>
                <a:lnTo>
                  <a:pt x="2521" y="12245"/>
                </a:lnTo>
                <a:cubicBezTo>
                  <a:pt x="2521" y="12497"/>
                  <a:pt x="2710" y="12686"/>
                  <a:pt x="2931" y="12686"/>
                </a:cubicBezTo>
                <a:lnTo>
                  <a:pt x="9547" y="12686"/>
                </a:lnTo>
                <a:cubicBezTo>
                  <a:pt x="9673" y="12686"/>
                  <a:pt x="9767" y="12654"/>
                  <a:pt x="9830" y="12560"/>
                </a:cubicBezTo>
                <a:cubicBezTo>
                  <a:pt x="9925" y="12497"/>
                  <a:pt x="9956" y="12371"/>
                  <a:pt x="9956" y="12308"/>
                </a:cubicBezTo>
                <a:lnTo>
                  <a:pt x="9956" y="10638"/>
                </a:lnTo>
                <a:cubicBezTo>
                  <a:pt x="9956" y="10417"/>
                  <a:pt x="9767" y="10228"/>
                  <a:pt x="9515" y="10228"/>
                </a:cubicBezTo>
                <a:lnTo>
                  <a:pt x="9137" y="10228"/>
                </a:lnTo>
                <a:lnTo>
                  <a:pt x="9137" y="8968"/>
                </a:lnTo>
                <a:cubicBezTo>
                  <a:pt x="9137" y="8716"/>
                  <a:pt x="8917" y="8527"/>
                  <a:pt x="8696" y="8527"/>
                </a:cubicBezTo>
                <a:lnTo>
                  <a:pt x="7467" y="8527"/>
                </a:lnTo>
                <a:lnTo>
                  <a:pt x="7467" y="1627"/>
                </a:lnTo>
                <a:lnTo>
                  <a:pt x="9799" y="1627"/>
                </a:lnTo>
                <a:cubicBezTo>
                  <a:pt x="9799" y="1659"/>
                  <a:pt x="8350" y="6038"/>
                  <a:pt x="8350" y="6070"/>
                </a:cubicBezTo>
                <a:lnTo>
                  <a:pt x="8350" y="6164"/>
                </a:lnTo>
                <a:lnTo>
                  <a:pt x="8350" y="6227"/>
                </a:lnTo>
                <a:cubicBezTo>
                  <a:pt x="8350" y="6952"/>
                  <a:pt x="8696" y="7550"/>
                  <a:pt x="9232" y="7928"/>
                </a:cubicBezTo>
                <a:cubicBezTo>
                  <a:pt x="9601" y="8178"/>
                  <a:pt x="10011" y="8295"/>
                  <a:pt x="10411" y="8295"/>
                </a:cubicBezTo>
                <a:cubicBezTo>
                  <a:pt x="11275" y="8295"/>
                  <a:pt x="12092" y="7751"/>
                  <a:pt x="12351" y="6826"/>
                </a:cubicBezTo>
                <a:cubicBezTo>
                  <a:pt x="12382" y="6637"/>
                  <a:pt x="12445" y="6448"/>
                  <a:pt x="12445" y="6227"/>
                </a:cubicBezTo>
                <a:cubicBezTo>
                  <a:pt x="12382" y="6164"/>
                  <a:pt x="12351" y="6133"/>
                  <a:pt x="12351" y="6070"/>
                </a:cubicBezTo>
                <a:lnTo>
                  <a:pt x="10901" y="1659"/>
                </a:lnTo>
                <a:lnTo>
                  <a:pt x="11153" y="1659"/>
                </a:lnTo>
                <a:cubicBezTo>
                  <a:pt x="11342" y="1659"/>
                  <a:pt x="11532" y="1501"/>
                  <a:pt x="11563" y="1312"/>
                </a:cubicBezTo>
                <a:cubicBezTo>
                  <a:pt x="11626" y="1092"/>
                  <a:pt x="11406" y="840"/>
                  <a:pt x="11185" y="840"/>
                </a:cubicBezTo>
                <a:lnTo>
                  <a:pt x="7404" y="840"/>
                </a:lnTo>
                <a:cubicBezTo>
                  <a:pt x="7278" y="462"/>
                  <a:pt x="6963" y="178"/>
                  <a:pt x="6617" y="52"/>
                </a:cubicBezTo>
                <a:cubicBezTo>
                  <a:pt x="6501" y="17"/>
                  <a:pt x="6382" y="1"/>
                  <a:pt x="6265" y="1"/>
                </a:cubicBez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24"/>
          <p:cNvSpPr/>
          <p:nvPr/>
        </p:nvSpPr>
        <p:spPr>
          <a:xfrm>
            <a:off x="1061537" y="1537330"/>
            <a:ext cx="429891" cy="395493"/>
          </a:xfrm>
          <a:custGeom>
            <a:avLst/>
            <a:gdLst/>
            <a:ahLst/>
            <a:cxnLst/>
            <a:rect l="l" t="t" r="r" b="b"/>
            <a:pathLst>
              <a:path w="11910" h="10957" extrusionOk="0">
                <a:moveTo>
                  <a:pt x="7325" y="654"/>
                </a:moveTo>
                <a:cubicBezTo>
                  <a:pt x="7412" y="654"/>
                  <a:pt x="7498" y="686"/>
                  <a:pt x="7561" y="749"/>
                </a:cubicBezTo>
                <a:lnTo>
                  <a:pt x="10995" y="4088"/>
                </a:lnTo>
                <a:cubicBezTo>
                  <a:pt x="11122" y="4246"/>
                  <a:pt x="11122" y="4466"/>
                  <a:pt x="10995" y="4592"/>
                </a:cubicBezTo>
                <a:lnTo>
                  <a:pt x="10082" y="5506"/>
                </a:lnTo>
                <a:lnTo>
                  <a:pt x="7404" y="2859"/>
                </a:lnTo>
                <a:cubicBezTo>
                  <a:pt x="7215" y="2670"/>
                  <a:pt x="6955" y="2576"/>
                  <a:pt x="6691" y="2576"/>
                </a:cubicBezTo>
                <a:cubicBezTo>
                  <a:pt x="6427" y="2576"/>
                  <a:pt x="6159" y="2670"/>
                  <a:pt x="5955" y="2859"/>
                </a:cubicBezTo>
                <a:lnTo>
                  <a:pt x="4978" y="3805"/>
                </a:lnTo>
                <a:cubicBezTo>
                  <a:pt x="4915" y="3868"/>
                  <a:pt x="4828" y="3899"/>
                  <a:pt x="4742" y="3899"/>
                </a:cubicBezTo>
                <a:cubicBezTo>
                  <a:pt x="4655" y="3899"/>
                  <a:pt x="4568" y="3868"/>
                  <a:pt x="4505" y="3805"/>
                </a:cubicBezTo>
                <a:cubicBezTo>
                  <a:pt x="4379" y="3679"/>
                  <a:pt x="4379" y="3458"/>
                  <a:pt x="4505" y="3332"/>
                </a:cubicBezTo>
                <a:lnTo>
                  <a:pt x="5955" y="1883"/>
                </a:lnTo>
                <a:lnTo>
                  <a:pt x="7089" y="749"/>
                </a:lnTo>
                <a:cubicBezTo>
                  <a:pt x="7152" y="686"/>
                  <a:pt x="7239" y="654"/>
                  <a:pt x="7325" y="654"/>
                </a:cubicBezTo>
                <a:close/>
                <a:moveTo>
                  <a:pt x="2808" y="5183"/>
                </a:moveTo>
                <a:cubicBezTo>
                  <a:pt x="2899" y="5183"/>
                  <a:pt x="2993" y="5207"/>
                  <a:pt x="3056" y="5254"/>
                </a:cubicBezTo>
                <a:cubicBezTo>
                  <a:pt x="3151" y="5380"/>
                  <a:pt x="3151" y="5632"/>
                  <a:pt x="3056" y="5726"/>
                </a:cubicBezTo>
                <a:lnTo>
                  <a:pt x="2048" y="6735"/>
                </a:lnTo>
                <a:cubicBezTo>
                  <a:pt x="2001" y="6782"/>
                  <a:pt x="1914" y="6805"/>
                  <a:pt x="1824" y="6805"/>
                </a:cubicBezTo>
                <a:cubicBezTo>
                  <a:pt x="1733" y="6805"/>
                  <a:pt x="1639" y="6782"/>
                  <a:pt x="1576" y="6735"/>
                </a:cubicBezTo>
                <a:cubicBezTo>
                  <a:pt x="1449" y="6609"/>
                  <a:pt x="1449" y="6357"/>
                  <a:pt x="1576" y="6262"/>
                </a:cubicBezTo>
                <a:lnTo>
                  <a:pt x="2584" y="5254"/>
                </a:lnTo>
                <a:cubicBezTo>
                  <a:pt x="2631" y="5207"/>
                  <a:pt x="2718" y="5183"/>
                  <a:pt x="2808" y="5183"/>
                </a:cubicBezTo>
                <a:close/>
                <a:moveTo>
                  <a:pt x="3785" y="6167"/>
                </a:moveTo>
                <a:cubicBezTo>
                  <a:pt x="3875" y="6167"/>
                  <a:pt x="3970" y="6199"/>
                  <a:pt x="4033" y="6262"/>
                </a:cubicBezTo>
                <a:cubicBezTo>
                  <a:pt x="4159" y="6357"/>
                  <a:pt x="4159" y="6609"/>
                  <a:pt x="4033" y="6735"/>
                </a:cubicBezTo>
                <a:lnTo>
                  <a:pt x="3056" y="7711"/>
                </a:lnTo>
                <a:cubicBezTo>
                  <a:pt x="2993" y="7774"/>
                  <a:pt x="2899" y="7806"/>
                  <a:pt x="2808" y="7806"/>
                </a:cubicBezTo>
                <a:cubicBezTo>
                  <a:pt x="2718" y="7806"/>
                  <a:pt x="2631" y="7774"/>
                  <a:pt x="2584" y="7711"/>
                </a:cubicBezTo>
                <a:cubicBezTo>
                  <a:pt x="2395" y="7554"/>
                  <a:pt x="2395" y="7365"/>
                  <a:pt x="2584" y="7239"/>
                </a:cubicBezTo>
                <a:lnTo>
                  <a:pt x="3560" y="6262"/>
                </a:lnTo>
                <a:cubicBezTo>
                  <a:pt x="3608" y="6199"/>
                  <a:pt x="3694" y="6167"/>
                  <a:pt x="3785" y="6167"/>
                </a:cubicBezTo>
                <a:close/>
                <a:moveTo>
                  <a:pt x="4730" y="7113"/>
                </a:moveTo>
                <a:cubicBezTo>
                  <a:pt x="4821" y="7113"/>
                  <a:pt x="4915" y="7144"/>
                  <a:pt x="4978" y="7207"/>
                </a:cubicBezTo>
                <a:cubicBezTo>
                  <a:pt x="5073" y="7302"/>
                  <a:pt x="5073" y="7554"/>
                  <a:pt x="4978" y="7680"/>
                </a:cubicBezTo>
                <a:lnTo>
                  <a:pt x="4001" y="8656"/>
                </a:lnTo>
                <a:cubicBezTo>
                  <a:pt x="3938" y="8719"/>
                  <a:pt x="3844" y="8751"/>
                  <a:pt x="3749" y="8751"/>
                </a:cubicBezTo>
                <a:cubicBezTo>
                  <a:pt x="3655" y="8751"/>
                  <a:pt x="3560" y="8719"/>
                  <a:pt x="3497" y="8656"/>
                </a:cubicBezTo>
                <a:cubicBezTo>
                  <a:pt x="3403" y="8530"/>
                  <a:pt x="3403" y="8310"/>
                  <a:pt x="3497" y="8184"/>
                </a:cubicBezTo>
                <a:lnTo>
                  <a:pt x="4505" y="7207"/>
                </a:lnTo>
                <a:cubicBezTo>
                  <a:pt x="4553" y="7144"/>
                  <a:pt x="4639" y="7113"/>
                  <a:pt x="4730" y="7113"/>
                </a:cubicBezTo>
                <a:close/>
                <a:moveTo>
                  <a:pt x="4100" y="969"/>
                </a:moveTo>
                <a:cubicBezTo>
                  <a:pt x="4190" y="969"/>
                  <a:pt x="4285" y="1001"/>
                  <a:pt x="4348" y="1064"/>
                </a:cubicBezTo>
                <a:lnTo>
                  <a:pt x="5041" y="1725"/>
                </a:lnTo>
                <a:lnTo>
                  <a:pt x="3938" y="2828"/>
                </a:lnTo>
                <a:cubicBezTo>
                  <a:pt x="3560" y="3206"/>
                  <a:pt x="3560" y="3899"/>
                  <a:pt x="3938" y="4277"/>
                </a:cubicBezTo>
                <a:cubicBezTo>
                  <a:pt x="4143" y="4482"/>
                  <a:pt x="4411" y="4584"/>
                  <a:pt x="4675" y="4584"/>
                </a:cubicBezTo>
                <a:cubicBezTo>
                  <a:pt x="4939" y="4584"/>
                  <a:pt x="5199" y="4482"/>
                  <a:pt x="5388" y="4277"/>
                </a:cubicBezTo>
                <a:lnTo>
                  <a:pt x="6396" y="3332"/>
                </a:lnTo>
                <a:cubicBezTo>
                  <a:pt x="6443" y="3269"/>
                  <a:pt x="6530" y="3238"/>
                  <a:pt x="6620" y="3238"/>
                </a:cubicBezTo>
                <a:cubicBezTo>
                  <a:pt x="6711" y="3238"/>
                  <a:pt x="6805" y="3269"/>
                  <a:pt x="6868" y="3332"/>
                </a:cubicBezTo>
                <a:lnTo>
                  <a:pt x="10334" y="6735"/>
                </a:lnTo>
                <a:cubicBezTo>
                  <a:pt x="10491" y="6829"/>
                  <a:pt x="10491" y="7113"/>
                  <a:pt x="10365" y="7239"/>
                </a:cubicBezTo>
                <a:cubicBezTo>
                  <a:pt x="10302" y="7302"/>
                  <a:pt x="10216" y="7333"/>
                  <a:pt x="10129" y="7333"/>
                </a:cubicBezTo>
                <a:cubicBezTo>
                  <a:pt x="10042" y="7333"/>
                  <a:pt x="9956" y="7302"/>
                  <a:pt x="9893" y="7239"/>
                </a:cubicBezTo>
                <a:lnTo>
                  <a:pt x="8444" y="5789"/>
                </a:lnTo>
                <a:cubicBezTo>
                  <a:pt x="8381" y="5726"/>
                  <a:pt x="8286" y="5695"/>
                  <a:pt x="8195" y="5695"/>
                </a:cubicBezTo>
                <a:cubicBezTo>
                  <a:pt x="8105" y="5695"/>
                  <a:pt x="8018" y="5726"/>
                  <a:pt x="7971" y="5789"/>
                </a:cubicBezTo>
                <a:cubicBezTo>
                  <a:pt x="7845" y="5884"/>
                  <a:pt x="7845" y="6136"/>
                  <a:pt x="7971" y="6262"/>
                </a:cubicBezTo>
                <a:lnTo>
                  <a:pt x="9420" y="7711"/>
                </a:lnTo>
                <a:cubicBezTo>
                  <a:pt x="9546" y="7837"/>
                  <a:pt x="9546" y="8058"/>
                  <a:pt x="9420" y="8184"/>
                </a:cubicBezTo>
                <a:cubicBezTo>
                  <a:pt x="9357" y="8247"/>
                  <a:pt x="9271" y="8278"/>
                  <a:pt x="9184" y="8278"/>
                </a:cubicBezTo>
                <a:cubicBezTo>
                  <a:pt x="9097" y="8278"/>
                  <a:pt x="9011" y="8247"/>
                  <a:pt x="8948" y="8184"/>
                </a:cubicBezTo>
                <a:lnTo>
                  <a:pt x="7498" y="6735"/>
                </a:lnTo>
                <a:cubicBezTo>
                  <a:pt x="7435" y="6672"/>
                  <a:pt x="7341" y="6640"/>
                  <a:pt x="7250" y="6640"/>
                </a:cubicBezTo>
                <a:cubicBezTo>
                  <a:pt x="7160" y="6640"/>
                  <a:pt x="7073" y="6672"/>
                  <a:pt x="7026" y="6735"/>
                </a:cubicBezTo>
                <a:cubicBezTo>
                  <a:pt x="6900" y="6829"/>
                  <a:pt x="6900" y="7081"/>
                  <a:pt x="7026" y="7176"/>
                </a:cubicBezTo>
                <a:lnTo>
                  <a:pt x="8475" y="8656"/>
                </a:lnTo>
                <a:cubicBezTo>
                  <a:pt x="8601" y="8751"/>
                  <a:pt x="8601" y="9003"/>
                  <a:pt x="8475" y="9129"/>
                </a:cubicBezTo>
                <a:cubicBezTo>
                  <a:pt x="8412" y="9176"/>
                  <a:pt x="8325" y="9200"/>
                  <a:pt x="8239" y="9200"/>
                </a:cubicBezTo>
                <a:cubicBezTo>
                  <a:pt x="8152" y="9200"/>
                  <a:pt x="8066" y="9176"/>
                  <a:pt x="8003" y="9129"/>
                </a:cubicBezTo>
                <a:lnTo>
                  <a:pt x="6459" y="7648"/>
                </a:lnTo>
                <a:cubicBezTo>
                  <a:pt x="6270" y="7459"/>
                  <a:pt x="6018" y="7396"/>
                  <a:pt x="5797" y="7396"/>
                </a:cubicBezTo>
                <a:cubicBezTo>
                  <a:pt x="5797" y="7144"/>
                  <a:pt x="5671" y="6924"/>
                  <a:pt x="5482" y="6735"/>
                </a:cubicBezTo>
                <a:cubicBezTo>
                  <a:pt x="5293" y="6514"/>
                  <a:pt x="5041" y="6451"/>
                  <a:pt x="4821" y="6388"/>
                </a:cubicBezTo>
                <a:cubicBezTo>
                  <a:pt x="4821" y="6167"/>
                  <a:pt x="4694" y="5947"/>
                  <a:pt x="4505" y="5726"/>
                </a:cubicBezTo>
                <a:cubicBezTo>
                  <a:pt x="4285" y="5537"/>
                  <a:pt x="4064" y="5474"/>
                  <a:pt x="3812" y="5411"/>
                </a:cubicBezTo>
                <a:cubicBezTo>
                  <a:pt x="3812" y="5191"/>
                  <a:pt x="3718" y="4939"/>
                  <a:pt x="3497" y="4750"/>
                </a:cubicBezTo>
                <a:cubicBezTo>
                  <a:pt x="3308" y="4561"/>
                  <a:pt x="3048" y="4466"/>
                  <a:pt x="2785" y="4466"/>
                </a:cubicBezTo>
                <a:cubicBezTo>
                  <a:pt x="2521" y="4466"/>
                  <a:pt x="2253" y="4561"/>
                  <a:pt x="2048" y="4750"/>
                </a:cubicBezTo>
                <a:lnTo>
                  <a:pt x="1544" y="5254"/>
                </a:lnTo>
                <a:lnTo>
                  <a:pt x="819" y="4561"/>
                </a:lnTo>
                <a:cubicBezTo>
                  <a:pt x="725" y="4435"/>
                  <a:pt x="725" y="4183"/>
                  <a:pt x="819" y="4088"/>
                </a:cubicBezTo>
                <a:lnTo>
                  <a:pt x="3875" y="1064"/>
                </a:lnTo>
                <a:cubicBezTo>
                  <a:pt x="3923" y="1001"/>
                  <a:pt x="4009" y="969"/>
                  <a:pt x="4100" y="969"/>
                </a:cubicBezTo>
                <a:close/>
                <a:moveTo>
                  <a:pt x="5718" y="8089"/>
                </a:moveTo>
                <a:cubicBezTo>
                  <a:pt x="5805" y="8089"/>
                  <a:pt x="5892" y="8121"/>
                  <a:pt x="5955" y="8184"/>
                </a:cubicBezTo>
                <a:cubicBezTo>
                  <a:pt x="6081" y="8310"/>
                  <a:pt x="6081" y="8530"/>
                  <a:pt x="5955" y="8656"/>
                </a:cubicBezTo>
                <a:lnTo>
                  <a:pt x="4978" y="9633"/>
                </a:lnTo>
                <a:cubicBezTo>
                  <a:pt x="4915" y="9696"/>
                  <a:pt x="4821" y="9728"/>
                  <a:pt x="4730" y="9728"/>
                </a:cubicBezTo>
                <a:cubicBezTo>
                  <a:pt x="4639" y="9728"/>
                  <a:pt x="4553" y="9696"/>
                  <a:pt x="4505" y="9633"/>
                </a:cubicBezTo>
                <a:cubicBezTo>
                  <a:pt x="4379" y="9507"/>
                  <a:pt x="4379" y="9286"/>
                  <a:pt x="4505" y="9160"/>
                </a:cubicBezTo>
                <a:lnTo>
                  <a:pt x="5482" y="8184"/>
                </a:lnTo>
                <a:cubicBezTo>
                  <a:pt x="5545" y="8121"/>
                  <a:pt x="5632" y="8089"/>
                  <a:pt x="5718" y="8089"/>
                </a:cubicBezTo>
                <a:close/>
                <a:moveTo>
                  <a:pt x="6616" y="8877"/>
                </a:moveTo>
                <a:lnTo>
                  <a:pt x="7467" y="9665"/>
                </a:lnTo>
                <a:cubicBezTo>
                  <a:pt x="7593" y="9759"/>
                  <a:pt x="7593" y="9980"/>
                  <a:pt x="7435" y="10106"/>
                </a:cubicBezTo>
                <a:cubicBezTo>
                  <a:pt x="7388" y="10169"/>
                  <a:pt x="7286" y="10200"/>
                  <a:pt x="7179" y="10200"/>
                </a:cubicBezTo>
                <a:cubicBezTo>
                  <a:pt x="7073" y="10200"/>
                  <a:pt x="6963" y="10169"/>
                  <a:pt x="6900" y="10106"/>
                </a:cubicBezTo>
                <a:lnTo>
                  <a:pt x="6207" y="9412"/>
                </a:lnTo>
                <a:lnTo>
                  <a:pt x="6427" y="9160"/>
                </a:lnTo>
                <a:cubicBezTo>
                  <a:pt x="6522" y="9097"/>
                  <a:pt x="6585" y="8971"/>
                  <a:pt x="6616" y="8877"/>
                </a:cubicBezTo>
                <a:close/>
                <a:moveTo>
                  <a:pt x="7309" y="0"/>
                </a:moveTo>
                <a:cubicBezTo>
                  <a:pt x="7042" y="0"/>
                  <a:pt x="6774" y="103"/>
                  <a:pt x="6585" y="308"/>
                </a:cubicBezTo>
                <a:lnTo>
                  <a:pt x="5608" y="1284"/>
                </a:lnTo>
                <a:lnTo>
                  <a:pt x="4852" y="560"/>
                </a:lnTo>
                <a:cubicBezTo>
                  <a:pt x="4656" y="394"/>
                  <a:pt x="4409" y="307"/>
                  <a:pt x="4163" y="307"/>
                </a:cubicBezTo>
                <a:cubicBezTo>
                  <a:pt x="3897" y="307"/>
                  <a:pt x="3631" y="409"/>
                  <a:pt x="3434" y="623"/>
                </a:cubicBezTo>
                <a:lnTo>
                  <a:pt x="410" y="3647"/>
                </a:lnTo>
                <a:cubicBezTo>
                  <a:pt x="0" y="4025"/>
                  <a:pt x="0" y="4718"/>
                  <a:pt x="410" y="5096"/>
                </a:cubicBezTo>
                <a:lnTo>
                  <a:pt x="1103" y="5821"/>
                </a:lnTo>
                <a:cubicBezTo>
                  <a:pt x="725" y="6199"/>
                  <a:pt x="725" y="6829"/>
                  <a:pt x="1103" y="7239"/>
                </a:cubicBezTo>
                <a:cubicBezTo>
                  <a:pt x="1292" y="7428"/>
                  <a:pt x="1544" y="7491"/>
                  <a:pt x="1765" y="7554"/>
                </a:cubicBezTo>
                <a:cubicBezTo>
                  <a:pt x="1765" y="7774"/>
                  <a:pt x="1891" y="8026"/>
                  <a:pt x="2080" y="8215"/>
                </a:cubicBezTo>
                <a:cubicBezTo>
                  <a:pt x="2300" y="8404"/>
                  <a:pt x="2521" y="8499"/>
                  <a:pt x="2773" y="8530"/>
                </a:cubicBezTo>
                <a:cubicBezTo>
                  <a:pt x="2773" y="8751"/>
                  <a:pt x="2867" y="9003"/>
                  <a:pt x="3088" y="9192"/>
                </a:cubicBezTo>
                <a:cubicBezTo>
                  <a:pt x="3277" y="9381"/>
                  <a:pt x="3497" y="9475"/>
                  <a:pt x="3749" y="9507"/>
                </a:cubicBezTo>
                <a:cubicBezTo>
                  <a:pt x="3749" y="9759"/>
                  <a:pt x="3875" y="9980"/>
                  <a:pt x="4064" y="10169"/>
                </a:cubicBezTo>
                <a:cubicBezTo>
                  <a:pt x="4253" y="10373"/>
                  <a:pt x="4521" y="10476"/>
                  <a:pt x="4789" y="10476"/>
                </a:cubicBezTo>
                <a:cubicBezTo>
                  <a:pt x="5057" y="10476"/>
                  <a:pt x="5325" y="10373"/>
                  <a:pt x="5514" y="10169"/>
                </a:cubicBezTo>
                <a:lnTo>
                  <a:pt x="5766" y="9948"/>
                </a:lnTo>
                <a:lnTo>
                  <a:pt x="6459" y="10673"/>
                </a:lnTo>
                <a:cubicBezTo>
                  <a:pt x="6664" y="10862"/>
                  <a:pt x="6939" y="10956"/>
                  <a:pt x="7219" y="10956"/>
                </a:cubicBezTo>
                <a:cubicBezTo>
                  <a:pt x="7498" y="10956"/>
                  <a:pt x="7782" y="10862"/>
                  <a:pt x="8003" y="10673"/>
                </a:cubicBezTo>
                <a:cubicBezTo>
                  <a:pt x="8192" y="10452"/>
                  <a:pt x="8286" y="10232"/>
                  <a:pt x="8318" y="9980"/>
                </a:cubicBezTo>
                <a:cubicBezTo>
                  <a:pt x="8538" y="9980"/>
                  <a:pt x="8790" y="9885"/>
                  <a:pt x="8979" y="9665"/>
                </a:cubicBezTo>
                <a:cubicBezTo>
                  <a:pt x="9168" y="9475"/>
                  <a:pt x="9263" y="9255"/>
                  <a:pt x="9294" y="9003"/>
                </a:cubicBezTo>
                <a:cubicBezTo>
                  <a:pt x="9546" y="9003"/>
                  <a:pt x="9767" y="8877"/>
                  <a:pt x="9956" y="8688"/>
                </a:cubicBezTo>
                <a:cubicBezTo>
                  <a:pt x="10176" y="8499"/>
                  <a:pt x="10239" y="8247"/>
                  <a:pt x="10271" y="8026"/>
                </a:cubicBezTo>
                <a:cubicBezTo>
                  <a:pt x="10523" y="8026"/>
                  <a:pt x="10743" y="7900"/>
                  <a:pt x="10964" y="7711"/>
                </a:cubicBezTo>
                <a:cubicBezTo>
                  <a:pt x="11342" y="7302"/>
                  <a:pt x="11342" y="6640"/>
                  <a:pt x="10964" y="6262"/>
                </a:cubicBezTo>
                <a:lnTo>
                  <a:pt x="10680" y="5978"/>
                </a:lnTo>
                <a:lnTo>
                  <a:pt x="11594" y="5065"/>
                </a:lnTo>
                <a:cubicBezTo>
                  <a:pt x="11909" y="4687"/>
                  <a:pt x="11909" y="4057"/>
                  <a:pt x="11468" y="3647"/>
                </a:cubicBezTo>
                <a:lnTo>
                  <a:pt x="8034" y="308"/>
                </a:lnTo>
                <a:cubicBezTo>
                  <a:pt x="7845" y="103"/>
                  <a:pt x="7577" y="0"/>
                  <a:pt x="7309" y="0"/>
                </a:cubicBez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1" name="Google Shape;271;p25"/>
          <p:cNvCxnSpPr/>
          <p:nvPr/>
        </p:nvCxnSpPr>
        <p:spPr>
          <a:xfrm>
            <a:off x="148100" y="1077675"/>
            <a:ext cx="4105800" cy="14400"/>
          </a:xfrm>
          <a:prstGeom prst="straightConnector1">
            <a:avLst/>
          </a:prstGeom>
          <a:noFill/>
          <a:ln w="9525" cap="flat" cmpd="sng">
            <a:solidFill>
              <a:srgbClr val="09B8EA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72" name="Google Shape;27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700" y="0"/>
            <a:ext cx="3180300" cy="1268475"/>
          </a:xfrm>
          <a:prstGeom prst="rect">
            <a:avLst/>
          </a:prstGeom>
          <a:noFill/>
          <a:ln>
            <a:noFill/>
          </a:ln>
        </p:spPr>
      </p:pic>
      <p:sp>
        <p:nvSpPr>
          <p:cNvPr id="273" name="Google Shape;273;p25"/>
          <p:cNvSpPr txBox="1"/>
          <p:nvPr/>
        </p:nvSpPr>
        <p:spPr>
          <a:xfrm>
            <a:off x="148100" y="247500"/>
            <a:ext cx="5722500" cy="2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5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5. Les raisons de vouloir mourir ensemble par AMM</a:t>
            </a:r>
            <a:endParaRPr sz="2500" b="1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sp>
        <p:nvSpPr>
          <p:cNvPr id="274" name="Google Shape;274;p25"/>
          <p:cNvSpPr/>
          <p:nvPr/>
        </p:nvSpPr>
        <p:spPr>
          <a:xfrm>
            <a:off x="4613825" y="3272975"/>
            <a:ext cx="516300" cy="5163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25"/>
          <p:cNvSpPr/>
          <p:nvPr/>
        </p:nvSpPr>
        <p:spPr>
          <a:xfrm>
            <a:off x="4613825" y="1705363"/>
            <a:ext cx="516300" cy="5163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25"/>
          <p:cNvSpPr/>
          <p:nvPr/>
        </p:nvSpPr>
        <p:spPr>
          <a:xfrm>
            <a:off x="247175" y="3272975"/>
            <a:ext cx="516300" cy="5163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25"/>
          <p:cNvSpPr/>
          <p:nvPr/>
        </p:nvSpPr>
        <p:spPr>
          <a:xfrm>
            <a:off x="247175" y="1705363"/>
            <a:ext cx="516300" cy="5163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25"/>
          <p:cNvSpPr txBox="1"/>
          <p:nvPr/>
        </p:nvSpPr>
        <p:spPr>
          <a:xfrm>
            <a:off x="771975" y="2286125"/>
            <a:ext cx="3710700" cy="11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◦ Graves problèmes de santé,  </a:t>
            </a:r>
            <a:r>
              <a:rPr lang="fr-CA" sz="1500" dirty="0">
                <a:solidFill>
                  <a:schemeClr val="lt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…</a:t>
            </a: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handicaps, maladies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Longue lutte contre la maladie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279" name="Google Shape;279;p25"/>
          <p:cNvSpPr txBox="1"/>
          <p:nvPr/>
        </p:nvSpPr>
        <p:spPr>
          <a:xfrm>
            <a:off x="5132675" y="2133725"/>
            <a:ext cx="4150500" cy="12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45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ex.: incapacité de travailler, faire activités, </a:t>
            </a:r>
            <a:r>
              <a:rPr lang="fr-CA" sz="1500" dirty="0">
                <a:solidFill>
                  <a:schemeClr val="lt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..</a:t>
            </a:r>
            <a:r>
              <a:rPr lang="fr-CA" sz="145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perte d’autonomie</a:t>
            </a:r>
            <a:endParaRPr sz="145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45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Ne plus retirer </a:t>
            </a:r>
            <a:r>
              <a:rPr lang="fr-CA" sz="1450" dirty="0">
                <a:solidFill>
                  <a:schemeClr val="tx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de bonheur </a:t>
            </a:r>
            <a:r>
              <a:rPr lang="fr-CA" sz="145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de la vie</a:t>
            </a:r>
            <a:endParaRPr sz="145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45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Contraste avec leurs  « belles vies comblées »</a:t>
            </a:r>
            <a:endParaRPr sz="145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280" name="Google Shape;280;p25"/>
          <p:cNvSpPr txBox="1"/>
          <p:nvPr/>
        </p:nvSpPr>
        <p:spPr>
          <a:xfrm>
            <a:off x="771975" y="3717725"/>
            <a:ext cx="3481800" cy="9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Impensable de vivre l’un sans l’autre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Appréhension pour le survivant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281" name="Google Shape;281;p25"/>
          <p:cNvSpPr txBox="1"/>
          <p:nvPr/>
        </p:nvSpPr>
        <p:spPr>
          <a:xfrm>
            <a:off x="5132678" y="3717725"/>
            <a:ext cx="3710700" cy="9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Raisons économiques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Personne pour s’occuper d’eux 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Terre surpeuplée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282" name="Google Shape;282;p25"/>
          <p:cNvSpPr txBox="1"/>
          <p:nvPr/>
        </p:nvSpPr>
        <p:spPr>
          <a:xfrm>
            <a:off x="771977" y="2057600"/>
            <a:ext cx="37359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Problèmes de santé et souffrance physique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283" name="Google Shape;283;p25"/>
          <p:cNvSpPr txBox="1"/>
          <p:nvPr/>
        </p:nvSpPr>
        <p:spPr>
          <a:xfrm>
            <a:off x="5132667" y="1905200"/>
            <a:ext cx="26874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Qualité de vie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284" name="Google Shape;284;p25"/>
          <p:cNvSpPr txBox="1"/>
          <p:nvPr/>
        </p:nvSpPr>
        <p:spPr>
          <a:xfrm>
            <a:off x="771976" y="3472850"/>
            <a:ext cx="30054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Peur de la séparation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285" name="Google Shape;285;p25"/>
          <p:cNvSpPr txBox="1"/>
          <p:nvPr/>
        </p:nvSpPr>
        <p:spPr>
          <a:xfrm>
            <a:off x="5132675" y="3472850"/>
            <a:ext cx="39441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Autres motivations</a:t>
            </a:r>
            <a:r>
              <a:rPr lang="fr-CA" sz="19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 </a:t>
            </a:r>
            <a:r>
              <a:rPr lang="fr-CA">
                <a:solidFill>
                  <a:srgbClr val="777777"/>
                </a:solidFill>
                <a:latin typeface="Figtree"/>
                <a:ea typeface="Figtree"/>
                <a:cs typeface="Figtree"/>
                <a:sym typeface="Figtree"/>
              </a:rPr>
              <a:t>(Humo, 2015)</a:t>
            </a:r>
            <a:endParaRPr>
              <a:solidFill>
                <a:srgbClr val="777777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cxnSp>
        <p:nvCxnSpPr>
          <p:cNvPr id="286" name="Google Shape;286;p25"/>
          <p:cNvCxnSpPr>
            <a:stCxn id="277" idx="2"/>
            <a:endCxn id="276" idx="0"/>
          </p:cNvCxnSpPr>
          <p:nvPr/>
        </p:nvCxnSpPr>
        <p:spPr>
          <a:xfrm>
            <a:off x="505325" y="2221663"/>
            <a:ext cx="0" cy="1051200"/>
          </a:xfrm>
          <a:prstGeom prst="straightConnector1">
            <a:avLst/>
          </a:prstGeom>
          <a:noFill/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7" name="Google Shape;287;p25"/>
          <p:cNvCxnSpPr>
            <a:stCxn id="276" idx="2"/>
          </p:cNvCxnSpPr>
          <p:nvPr/>
        </p:nvCxnSpPr>
        <p:spPr>
          <a:xfrm>
            <a:off x="505325" y="3789275"/>
            <a:ext cx="0" cy="1772400"/>
          </a:xfrm>
          <a:prstGeom prst="straightConnector1">
            <a:avLst/>
          </a:prstGeom>
          <a:noFill/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8" name="Google Shape;288;p25"/>
          <p:cNvCxnSpPr>
            <a:stCxn id="275" idx="2"/>
            <a:endCxn id="274" idx="0"/>
          </p:cNvCxnSpPr>
          <p:nvPr/>
        </p:nvCxnSpPr>
        <p:spPr>
          <a:xfrm>
            <a:off x="4871975" y="2221663"/>
            <a:ext cx="0" cy="1051200"/>
          </a:xfrm>
          <a:prstGeom prst="straightConnector1">
            <a:avLst/>
          </a:prstGeom>
          <a:noFill/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9" name="Google Shape;289;p25"/>
          <p:cNvCxnSpPr>
            <a:stCxn id="274" idx="2"/>
          </p:cNvCxnSpPr>
          <p:nvPr/>
        </p:nvCxnSpPr>
        <p:spPr>
          <a:xfrm>
            <a:off x="4871975" y="3789275"/>
            <a:ext cx="0" cy="1785600"/>
          </a:xfrm>
          <a:prstGeom prst="straightConnector1">
            <a:avLst/>
          </a:prstGeom>
          <a:noFill/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0" name="Google Shape;290;p25"/>
          <p:cNvSpPr/>
          <p:nvPr/>
        </p:nvSpPr>
        <p:spPr>
          <a:xfrm>
            <a:off x="327312" y="1730164"/>
            <a:ext cx="356020" cy="354136"/>
          </a:xfrm>
          <a:custGeom>
            <a:avLst/>
            <a:gdLst/>
            <a:ahLst/>
            <a:cxnLst/>
            <a:rect l="l" t="t" r="r" b="b"/>
            <a:pathLst>
              <a:path w="11910" h="11847" extrusionOk="0">
                <a:moveTo>
                  <a:pt x="1104" y="693"/>
                </a:moveTo>
                <a:cubicBezTo>
                  <a:pt x="2521" y="693"/>
                  <a:pt x="3592" y="1702"/>
                  <a:pt x="3813" y="3371"/>
                </a:cubicBezTo>
                <a:lnTo>
                  <a:pt x="3939" y="4190"/>
                </a:lnTo>
                <a:lnTo>
                  <a:pt x="3781" y="4190"/>
                </a:lnTo>
                <a:cubicBezTo>
                  <a:pt x="3592" y="4190"/>
                  <a:pt x="3435" y="4190"/>
                  <a:pt x="3246" y="4222"/>
                </a:cubicBezTo>
                <a:lnTo>
                  <a:pt x="3151" y="3497"/>
                </a:lnTo>
                <a:cubicBezTo>
                  <a:pt x="2962" y="2143"/>
                  <a:pt x="2206" y="1418"/>
                  <a:pt x="1104" y="1418"/>
                </a:cubicBezTo>
                <a:cubicBezTo>
                  <a:pt x="915" y="1418"/>
                  <a:pt x="757" y="1260"/>
                  <a:pt x="757" y="1040"/>
                </a:cubicBezTo>
                <a:cubicBezTo>
                  <a:pt x="757" y="851"/>
                  <a:pt x="915" y="693"/>
                  <a:pt x="1104" y="693"/>
                </a:cubicBezTo>
                <a:close/>
                <a:moveTo>
                  <a:pt x="6617" y="3529"/>
                </a:moveTo>
                <a:cubicBezTo>
                  <a:pt x="7184" y="3529"/>
                  <a:pt x="7657" y="4001"/>
                  <a:pt x="7657" y="4568"/>
                </a:cubicBezTo>
                <a:lnTo>
                  <a:pt x="7657" y="5577"/>
                </a:lnTo>
                <a:lnTo>
                  <a:pt x="6774" y="5577"/>
                </a:lnTo>
                <a:lnTo>
                  <a:pt x="6554" y="5356"/>
                </a:lnTo>
                <a:lnTo>
                  <a:pt x="6522" y="5293"/>
                </a:lnTo>
                <a:cubicBezTo>
                  <a:pt x="6050" y="4820"/>
                  <a:pt x="5388" y="4474"/>
                  <a:pt x="4695" y="4316"/>
                </a:cubicBezTo>
                <a:lnTo>
                  <a:pt x="4569" y="3529"/>
                </a:lnTo>
                <a:close/>
                <a:moveTo>
                  <a:pt x="3466" y="4915"/>
                </a:moveTo>
                <a:lnTo>
                  <a:pt x="3466" y="5608"/>
                </a:lnTo>
                <a:cubicBezTo>
                  <a:pt x="3088" y="5671"/>
                  <a:pt x="2679" y="5860"/>
                  <a:pt x="2364" y="6081"/>
                </a:cubicBezTo>
                <a:lnTo>
                  <a:pt x="1860" y="5577"/>
                </a:lnTo>
                <a:cubicBezTo>
                  <a:pt x="2332" y="5230"/>
                  <a:pt x="2868" y="4978"/>
                  <a:pt x="3466" y="4915"/>
                </a:cubicBezTo>
                <a:close/>
                <a:moveTo>
                  <a:pt x="4191" y="4915"/>
                </a:moveTo>
                <a:cubicBezTo>
                  <a:pt x="4790" y="4978"/>
                  <a:pt x="5325" y="5230"/>
                  <a:pt x="5798" y="5577"/>
                </a:cubicBezTo>
                <a:lnTo>
                  <a:pt x="5294" y="6081"/>
                </a:lnTo>
                <a:cubicBezTo>
                  <a:pt x="4979" y="5860"/>
                  <a:pt x="4569" y="5703"/>
                  <a:pt x="4191" y="5608"/>
                </a:cubicBezTo>
                <a:lnTo>
                  <a:pt x="4191" y="4915"/>
                </a:lnTo>
                <a:close/>
                <a:moveTo>
                  <a:pt x="6270" y="6049"/>
                </a:moveTo>
                <a:cubicBezTo>
                  <a:pt x="6617" y="6522"/>
                  <a:pt x="6869" y="7057"/>
                  <a:pt x="6932" y="7656"/>
                </a:cubicBezTo>
                <a:lnTo>
                  <a:pt x="6239" y="7656"/>
                </a:lnTo>
                <a:cubicBezTo>
                  <a:pt x="6176" y="7278"/>
                  <a:pt x="5987" y="6868"/>
                  <a:pt x="5766" y="6553"/>
                </a:cubicBezTo>
                <a:lnTo>
                  <a:pt x="6270" y="6049"/>
                </a:lnTo>
                <a:close/>
                <a:moveTo>
                  <a:pt x="1387" y="6081"/>
                </a:moveTo>
                <a:lnTo>
                  <a:pt x="1891" y="6616"/>
                </a:lnTo>
                <a:cubicBezTo>
                  <a:pt x="1671" y="6931"/>
                  <a:pt x="1513" y="7309"/>
                  <a:pt x="1419" y="7719"/>
                </a:cubicBezTo>
                <a:lnTo>
                  <a:pt x="725" y="7719"/>
                </a:lnTo>
                <a:cubicBezTo>
                  <a:pt x="788" y="7057"/>
                  <a:pt x="1041" y="6522"/>
                  <a:pt x="1387" y="6081"/>
                </a:cubicBezTo>
                <a:close/>
                <a:moveTo>
                  <a:pt x="8792" y="6327"/>
                </a:moveTo>
                <a:cubicBezTo>
                  <a:pt x="9316" y="6327"/>
                  <a:pt x="9736" y="6806"/>
                  <a:pt x="9736" y="7341"/>
                </a:cubicBezTo>
                <a:lnTo>
                  <a:pt x="9736" y="7719"/>
                </a:lnTo>
                <a:lnTo>
                  <a:pt x="7657" y="7719"/>
                </a:lnTo>
                <a:cubicBezTo>
                  <a:pt x="7594" y="7183"/>
                  <a:pt x="7436" y="6774"/>
                  <a:pt x="7247" y="6333"/>
                </a:cubicBezTo>
                <a:lnTo>
                  <a:pt x="8696" y="6333"/>
                </a:lnTo>
                <a:cubicBezTo>
                  <a:pt x="8729" y="6329"/>
                  <a:pt x="8761" y="6327"/>
                  <a:pt x="8792" y="6327"/>
                </a:cubicBezTo>
                <a:close/>
                <a:moveTo>
                  <a:pt x="3813" y="6270"/>
                </a:moveTo>
                <a:cubicBezTo>
                  <a:pt x="4790" y="6270"/>
                  <a:pt x="5577" y="7057"/>
                  <a:pt x="5577" y="8034"/>
                </a:cubicBezTo>
                <a:cubicBezTo>
                  <a:pt x="5577" y="8979"/>
                  <a:pt x="4790" y="9767"/>
                  <a:pt x="3813" y="9767"/>
                </a:cubicBezTo>
                <a:cubicBezTo>
                  <a:pt x="2868" y="9767"/>
                  <a:pt x="2080" y="8979"/>
                  <a:pt x="2080" y="8034"/>
                </a:cubicBezTo>
                <a:cubicBezTo>
                  <a:pt x="2080" y="7057"/>
                  <a:pt x="2868" y="6270"/>
                  <a:pt x="3813" y="6270"/>
                </a:cubicBezTo>
                <a:close/>
                <a:moveTo>
                  <a:pt x="1419" y="8381"/>
                </a:moveTo>
                <a:cubicBezTo>
                  <a:pt x="1450" y="8759"/>
                  <a:pt x="1671" y="9168"/>
                  <a:pt x="1891" y="9483"/>
                </a:cubicBezTo>
                <a:lnTo>
                  <a:pt x="1387" y="9987"/>
                </a:lnTo>
                <a:cubicBezTo>
                  <a:pt x="1041" y="9515"/>
                  <a:pt x="788" y="8979"/>
                  <a:pt x="725" y="8381"/>
                </a:cubicBezTo>
                <a:close/>
                <a:moveTo>
                  <a:pt x="6932" y="8381"/>
                </a:moveTo>
                <a:cubicBezTo>
                  <a:pt x="6869" y="8979"/>
                  <a:pt x="6617" y="9515"/>
                  <a:pt x="6270" y="9987"/>
                </a:cubicBezTo>
                <a:lnTo>
                  <a:pt x="5766" y="9483"/>
                </a:lnTo>
                <a:cubicBezTo>
                  <a:pt x="5987" y="9168"/>
                  <a:pt x="6144" y="8759"/>
                  <a:pt x="6239" y="8381"/>
                </a:cubicBezTo>
                <a:close/>
                <a:moveTo>
                  <a:pt x="5294" y="9956"/>
                </a:moveTo>
                <a:lnTo>
                  <a:pt x="5798" y="10460"/>
                </a:lnTo>
                <a:cubicBezTo>
                  <a:pt x="5357" y="10806"/>
                  <a:pt x="4821" y="11058"/>
                  <a:pt x="4191" y="11121"/>
                </a:cubicBezTo>
                <a:lnTo>
                  <a:pt x="4191" y="10428"/>
                </a:lnTo>
                <a:cubicBezTo>
                  <a:pt x="4569" y="10397"/>
                  <a:pt x="4979" y="10176"/>
                  <a:pt x="5294" y="9956"/>
                </a:cubicBezTo>
                <a:close/>
                <a:moveTo>
                  <a:pt x="2364" y="9987"/>
                </a:moveTo>
                <a:cubicBezTo>
                  <a:pt x="2679" y="10208"/>
                  <a:pt x="3088" y="10397"/>
                  <a:pt x="3466" y="10460"/>
                </a:cubicBezTo>
                <a:lnTo>
                  <a:pt x="3466" y="11184"/>
                </a:lnTo>
                <a:cubicBezTo>
                  <a:pt x="2868" y="11090"/>
                  <a:pt x="2332" y="10838"/>
                  <a:pt x="1860" y="10491"/>
                </a:cubicBezTo>
                <a:lnTo>
                  <a:pt x="2364" y="9987"/>
                </a:lnTo>
                <a:close/>
                <a:moveTo>
                  <a:pt x="9389" y="10460"/>
                </a:moveTo>
                <a:cubicBezTo>
                  <a:pt x="9578" y="10460"/>
                  <a:pt x="9736" y="10617"/>
                  <a:pt x="9736" y="10806"/>
                </a:cubicBezTo>
                <a:cubicBezTo>
                  <a:pt x="9736" y="10995"/>
                  <a:pt x="9578" y="11184"/>
                  <a:pt x="9389" y="11184"/>
                </a:cubicBezTo>
                <a:cubicBezTo>
                  <a:pt x="9169" y="11184"/>
                  <a:pt x="9011" y="10995"/>
                  <a:pt x="9011" y="10806"/>
                </a:cubicBezTo>
                <a:cubicBezTo>
                  <a:pt x="9011" y="10617"/>
                  <a:pt x="9169" y="10460"/>
                  <a:pt x="9389" y="10460"/>
                </a:cubicBezTo>
                <a:close/>
                <a:moveTo>
                  <a:pt x="1104" y="0"/>
                </a:moveTo>
                <a:cubicBezTo>
                  <a:pt x="505" y="0"/>
                  <a:pt x="95" y="473"/>
                  <a:pt x="95" y="1008"/>
                </a:cubicBezTo>
                <a:cubicBezTo>
                  <a:pt x="95" y="1544"/>
                  <a:pt x="568" y="2048"/>
                  <a:pt x="1104" y="2048"/>
                </a:cubicBezTo>
                <a:cubicBezTo>
                  <a:pt x="2049" y="2048"/>
                  <a:pt x="2364" y="2867"/>
                  <a:pt x="2490" y="3529"/>
                </a:cubicBezTo>
                <a:lnTo>
                  <a:pt x="2616" y="4348"/>
                </a:lnTo>
                <a:cubicBezTo>
                  <a:pt x="2049" y="4537"/>
                  <a:pt x="1576" y="4852"/>
                  <a:pt x="1167" y="5262"/>
                </a:cubicBezTo>
                <a:lnTo>
                  <a:pt x="1104" y="5293"/>
                </a:lnTo>
                <a:cubicBezTo>
                  <a:pt x="442" y="5955"/>
                  <a:pt x="1" y="6900"/>
                  <a:pt x="1" y="7971"/>
                </a:cubicBezTo>
                <a:cubicBezTo>
                  <a:pt x="1" y="9011"/>
                  <a:pt x="442" y="9956"/>
                  <a:pt x="1104" y="10649"/>
                </a:cubicBezTo>
                <a:lnTo>
                  <a:pt x="1167" y="10680"/>
                </a:lnTo>
                <a:lnTo>
                  <a:pt x="1198" y="10743"/>
                </a:lnTo>
                <a:cubicBezTo>
                  <a:pt x="1860" y="11405"/>
                  <a:pt x="2805" y="11846"/>
                  <a:pt x="3876" y="11846"/>
                </a:cubicBezTo>
                <a:cubicBezTo>
                  <a:pt x="4884" y="11846"/>
                  <a:pt x="5829" y="11405"/>
                  <a:pt x="6554" y="10743"/>
                </a:cubicBezTo>
                <a:lnTo>
                  <a:pt x="6585" y="10680"/>
                </a:lnTo>
                <a:lnTo>
                  <a:pt x="6617" y="10649"/>
                </a:lnTo>
                <a:cubicBezTo>
                  <a:pt x="7216" y="10019"/>
                  <a:pt x="7625" y="9231"/>
                  <a:pt x="7688" y="8318"/>
                </a:cubicBezTo>
                <a:lnTo>
                  <a:pt x="9106" y="8318"/>
                </a:lnTo>
                <a:lnTo>
                  <a:pt x="9106" y="9798"/>
                </a:lnTo>
                <a:cubicBezTo>
                  <a:pt x="8728" y="9956"/>
                  <a:pt x="8381" y="10302"/>
                  <a:pt x="8381" y="10775"/>
                </a:cubicBezTo>
                <a:cubicBezTo>
                  <a:pt x="8381" y="11373"/>
                  <a:pt x="8854" y="11783"/>
                  <a:pt x="9421" y="11783"/>
                </a:cubicBezTo>
                <a:cubicBezTo>
                  <a:pt x="9862" y="11783"/>
                  <a:pt x="10240" y="11531"/>
                  <a:pt x="10398" y="11090"/>
                </a:cubicBezTo>
                <a:lnTo>
                  <a:pt x="11532" y="11090"/>
                </a:lnTo>
                <a:cubicBezTo>
                  <a:pt x="11752" y="11090"/>
                  <a:pt x="11910" y="10932"/>
                  <a:pt x="11910" y="10743"/>
                </a:cubicBezTo>
                <a:cubicBezTo>
                  <a:pt x="11910" y="10523"/>
                  <a:pt x="11689" y="10460"/>
                  <a:pt x="11500" y="10460"/>
                </a:cubicBezTo>
                <a:lnTo>
                  <a:pt x="10366" y="10460"/>
                </a:lnTo>
                <a:cubicBezTo>
                  <a:pt x="10240" y="10176"/>
                  <a:pt x="10019" y="9956"/>
                  <a:pt x="9736" y="9830"/>
                </a:cubicBezTo>
                <a:lnTo>
                  <a:pt x="9736" y="8381"/>
                </a:lnTo>
                <a:lnTo>
                  <a:pt x="10807" y="8381"/>
                </a:lnTo>
                <a:cubicBezTo>
                  <a:pt x="10996" y="8381"/>
                  <a:pt x="11154" y="8223"/>
                  <a:pt x="11154" y="8034"/>
                </a:cubicBezTo>
                <a:cubicBezTo>
                  <a:pt x="11154" y="7813"/>
                  <a:pt x="10996" y="7656"/>
                  <a:pt x="10807" y="7656"/>
                </a:cubicBezTo>
                <a:lnTo>
                  <a:pt x="10461" y="7656"/>
                </a:lnTo>
                <a:lnTo>
                  <a:pt x="10461" y="7309"/>
                </a:lnTo>
                <a:cubicBezTo>
                  <a:pt x="10461" y="6364"/>
                  <a:pt x="9673" y="5577"/>
                  <a:pt x="8728" y="5577"/>
                </a:cubicBezTo>
                <a:lnTo>
                  <a:pt x="8350" y="5577"/>
                </a:lnTo>
                <a:lnTo>
                  <a:pt x="8350" y="4568"/>
                </a:lnTo>
                <a:cubicBezTo>
                  <a:pt x="8350" y="3623"/>
                  <a:pt x="7562" y="2836"/>
                  <a:pt x="6617" y="2836"/>
                </a:cubicBezTo>
                <a:lnTo>
                  <a:pt x="4443" y="2836"/>
                </a:lnTo>
                <a:cubicBezTo>
                  <a:pt x="4254" y="2048"/>
                  <a:pt x="3907" y="1418"/>
                  <a:pt x="3403" y="882"/>
                </a:cubicBezTo>
                <a:cubicBezTo>
                  <a:pt x="2773" y="315"/>
                  <a:pt x="1986" y="0"/>
                  <a:pt x="1104" y="0"/>
                </a:cubicBez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1" name="Google Shape;291;p25"/>
          <p:cNvGrpSpPr/>
          <p:nvPr/>
        </p:nvGrpSpPr>
        <p:grpSpPr>
          <a:xfrm>
            <a:off x="4701884" y="1796964"/>
            <a:ext cx="340186" cy="340168"/>
            <a:chOff x="5053900" y="3804850"/>
            <a:chExt cx="483150" cy="483125"/>
          </a:xfrm>
        </p:grpSpPr>
        <p:sp>
          <p:nvSpPr>
            <p:cNvPr id="292" name="Google Shape;292;p25"/>
            <p:cNvSpPr/>
            <p:nvPr/>
          </p:nvSpPr>
          <p:spPr>
            <a:xfrm>
              <a:off x="5053900" y="3804850"/>
              <a:ext cx="483150" cy="483125"/>
            </a:xfrm>
            <a:custGeom>
              <a:avLst/>
              <a:gdLst/>
              <a:ahLst/>
              <a:cxnLst/>
              <a:rect l="l" t="t" r="r" b="b"/>
              <a:pathLst>
                <a:path w="19326" h="19325" extrusionOk="0">
                  <a:moveTo>
                    <a:pt x="9663" y="1132"/>
                  </a:moveTo>
                  <a:cubicBezTo>
                    <a:pt x="14367" y="1132"/>
                    <a:pt x="18193" y="4958"/>
                    <a:pt x="18193" y="9662"/>
                  </a:cubicBezTo>
                  <a:cubicBezTo>
                    <a:pt x="18193" y="14367"/>
                    <a:pt x="14367" y="18192"/>
                    <a:pt x="9663" y="18192"/>
                  </a:cubicBezTo>
                  <a:cubicBezTo>
                    <a:pt x="4959" y="18192"/>
                    <a:pt x="1133" y="14367"/>
                    <a:pt x="1133" y="9662"/>
                  </a:cubicBezTo>
                  <a:cubicBezTo>
                    <a:pt x="1133" y="4958"/>
                    <a:pt x="4959" y="1132"/>
                    <a:pt x="9663" y="1132"/>
                  </a:cubicBezTo>
                  <a:close/>
                  <a:moveTo>
                    <a:pt x="9663" y="0"/>
                  </a:moveTo>
                  <a:cubicBezTo>
                    <a:pt x="7094" y="0"/>
                    <a:pt x="4669" y="1009"/>
                    <a:pt x="2839" y="2838"/>
                  </a:cubicBezTo>
                  <a:cubicBezTo>
                    <a:pt x="1009" y="4668"/>
                    <a:pt x="1" y="7093"/>
                    <a:pt x="1" y="9662"/>
                  </a:cubicBezTo>
                  <a:cubicBezTo>
                    <a:pt x="1" y="12232"/>
                    <a:pt x="1009" y="14657"/>
                    <a:pt x="2839" y="16486"/>
                  </a:cubicBezTo>
                  <a:cubicBezTo>
                    <a:pt x="4669" y="18316"/>
                    <a:pt x="7094" y="19325"/>
                    <a:pt x="9663" y="19325"/>
                  </a:cubicBezTo>
                  <a:cubicBezTo>
                    <a:pt x="12233" y="19325"/>
                    <a:pt x="14657" y="18316"/>
                    <a:pt x="16487" y="16486"/>
                  </a:cubicBezTo>
                  <a:cubicBezTo>
                    <a:pt x="18317" y="14657"/>
                    <a:pt x="19325" y="12232"/>
                    <a:pt x="19325" y="9662"/>
                  </a:cubicBezTo>
                  <a:cubicBezTo>
                    <a:pt x="19325" y="7093"/>
                    <a:pt x="18317" y="4668"/>
                    <a:pt x="16487" y="2838"/>
                  </a:cubicBezTo>
                  <a:cubicBezTo>
                    <a:pt x="14657" y="1009"/>
                    <a:pt x="12233" y="0"/>
                    <a:pt x="966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93" name="Google Shape;293;p25"/>
            <p:cNvSpPr/>
            <p:nvPr/>
          </p:nvSpPr>
          <p:spPr>
            <a:xfrm>
              <a:off x="5168125" y="3947300"/>
              <a:ext cx="88275" cy="85000"/>
            </a:xfrm>
            <a:custGeom>
              <a:avLst/>
              <a:gdLst/>
              <a:ahLst/>
              <a:cxnLst/>
              <a:rect l="l" t="t" r="r" b="b"/>
              <a:pathLst>
                <a:path w="3531" h="3400" extrusionOk="0">
                  <a:moveTo>
                    <a:pt x="1697" y="1135"/>
                  </a:moveTo>
                  <a:cubicBezTo>
                    <a:pt x="2202" y="1135"/>
                    <a:pt x="2455" y="1742"/>
                    <a:pt x="2099" y="2101"/>
                  </a:cubicBezTo>
                  <a:cubicBezTo>
                    <a:pt x="1983" y="2216"/>
                    <a:pt x="1841" y="2268"/>
                    <a:pt x="1702" y="2268"/>
                  </a:cubicBezTo>
                  <a:cubicBezTo>
                    <a:pt x="1411" y="2268"/>
                    <a:pt x="1133" y="2041"/>
                    <a:pt x="1133" y="1700"/>
                  </a:cubicBezTo>
                  <a:cubicBezTo>
                    <a:pt x="1133" y="1386"/>
                    <a:pt x="1383" y="1135"/>
                    <a:pt x="1697" y="1135"/>
                  </a:cubicBezTo>
                  <a:close/>
                  <a:moveTo>
                    <a:pt x="1697" y="0"/>
                  </a:moveTo>
                  <a:cubicBezTo>
                    <a:pt x="1479" y="0"/>
                    <a:pt x="1258" y="43"/>
                    <a:pt x="1048" y="130"/>
                  </a:cubicBezTo>
                  <a:cubicBezTo>
                    <a:pt x="414" y="392"/>
                    <a:pt x="0" y="1011"/>
                    <a:pt x="0" y="1700"/>
                  </a:cubicBezTo>
                  <a:cubicBezTo>
                    <a:pt x="0" y="2639"/>
                    <a:pt x="758" y="3397"/>
                    <a:pt x="1697" y="3400"/>
                  </a:cubicBezTo>
                  <a:cubicBezTo>
                    <a:pt x="2386" y="3400"/>
                    <a:pt x="3005" y="2983"/>
                    <a:pt x="3267" y="2349"/>
                  </a:cubicBezTo>
                  <a:cubicBezTo>
                    <a:pt x="3530" y="1715"/>
                    <a:pt x="3385" y="984"/>
                    <a:pt x="2899" y="498"/>
                  </a:cubicBezTo>
                  <a:cubicBezTo>
                    <a:pt x="2574" y="173"/>
                    <a:pt x="2139" y="0"/>
                    <a:pt x="169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94" name="Google Shape;294;p25"/>
            <p:cNvSpPr/>
            <p:nvPr/>
          </p:nvSpPr>
          <p:spPr>
            <a:xfrm>
              <a:off x="5334575" y="3947350"/>
              <a:ext cx="88325" cy="84950"/>
            </a:xfrm>
            <a:custGeom>
              <a:avLst/>
              <a:gdLst/>
              <a:ahLst/>
              <a:cxnLst/>
              <a:rect l="l" t="t" r="r" b="b"/>
              <a:pathLst>
                <a:path w="3533" h="3398" extrusionOk="0">
                  <a:moveTo>
                    <a:pt x="1829" y="1130"/>
                  </a:moveTo>
                  <a:cubicBezTo>
                    <a:pt x="2121" y="1130"/>
                    <a:pt x="2401" y="1356"/>
                    <a:pt x="2401" y="1698"/>
                  </a:cubicBezTo>
                  <a:cubicBezTo>
                    <a:pt x="2401" y="2012"/>
                    <a:pt x="2147" y="2265"/>
                    <a:pt x="1833" y="2265"/>
                  </a:cubicBezTo>
                  <a:cubicBezTo>
                    <a:pt x="1329" y="2265"/>
                    <a:pt x="1075" y="1656"/>
                    <a:pt x="1431" y="1296"/>
                  </a:cubicBezTo>
                  <a:cubicBezTo>
                    <a:pt x="1547" y="1181"/>
                    <a:pt x="1690" y="1130"/>
                    <a:pt x="1829" y="1130"/>
                  </a:cubicBezTo>
                  <a:close/>
                  <a:moveTo>
                    <a:pt x="1833" y="1"/>
                  </a:moveTo>
                  <a:cubicBezTo>
                    <a:pt x="1145" y="1"/>
                    <a:pt x="526" y="415"/>
                    <a:pt x="263" y="1049"/>
                  </a:cubicBezTo>
                  <a:cubicBezTo>
                    <a:pt x="0" y="1683"/>
                    <a:pt x="145" y="2413"/>
                    <a:pt x="631" y="2900"/>
                  </a:cubicBezTo>
                  <a:cubicBezTo>
                    <a:pt x="956" y="3225"/>
                    <a:pt x="1391" y="3397"/>
                    <a:pt x="1833" y="3397"/>
                  </a:cubicBezTo>
                  <a:cubicBezTo>
                    <a:pt x="2052" y="3397"/>
                    <a:pt x="2272" y="3355"/>
                    <a:pt x="2482" y="3268"/>
                  </a:cubicBezTo>
                  <a:cubicBezTo>
                    <a:pt x="3116" y="3005"/>
                    <a:pt x="3533" y="2386"/>
                    <a:pt x="3533" y="1698"/>
                  </a:cubicBezTo>
                  <a:cubicBezTo>
                    <a:pt x="3530" y="759"/>
                    <a:pt x="2772" y="1"/>
                    <a:pt x="183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95" name="Google Shape;295;p25"/>
            <p:cNvSpPr/>
            <p:nvPr/>
          </p:nvSpPr>
          <p:spPr>
            <a:xfrm>
              <a:off x="5170150" y="4060600"/>
              <a:ext cx="250650" cy="113225"/>
            </a:xfrm>
            <a:custGeom>
              <a:avLst/>
              <a:gdLst/>
              <a:ahLst/>
              <a:cxnLst/>
              <a:rect l="l" t="t" r="r" b="b"/>
              <a:pathLst>
                <a:path w="10026" h="4529" extrusionOk="0">
                  <a:moveTo>
                    <a:pt x="5006" y="0"/>
                  </a:moveTo>
                  <a:cubicBezTo>
                    <a:pt x="2684" y="0"/>
                    <a:pt x="659" y="1572"/>
                    <a:pt x="79" y="3820"/>
                  </a:cubicBezTo>
                  <a:cubicBezTo>
                    <a:pt x="1" y="4125"/>
                    <a:pt x="182" y="4433"/>
                    <a:pt x="487" y="4511"/>
                  </a:cubicBezTo>
                  <a:cubicBezTo>
                    <a:pt x="533" y="4523"/>
                    <a:pt x="580" y="4528"/>
                    <a:pt x="625" y="4528"/>
                  </a:cubicBezTo>
                  <a:cubicBezTo>
                    <a:pt x="878" y="4528"/>
                    <a:pt x="1109" y="4359"/>
                    <a:pt x="1175" y="4103"/>
                  </a:cubicBezTo>
                  <a:cubicBezTo>
                    <a:pt x="1625" y="2352"/>
                    <a:pt x="3205" y="1126"/>
                    <a:pt x="5013" y="1126"/>
                  </a:cubicBezTo>
                  <a:cubicBezTo>
                    <a:pt x="6822" y="1126"/>
                    <a:pt x="8401" y="2352"/>
                    <a:pt x="8851" y="4103"/>
                  </a:cubicBezTo>
                  <a:cubicBezTo>
                    <a:pt x="8917" y="4359"/>
                    <a:pt x="9148" y="4528"/>
                    <a:pt x="9401" y="4528"/>
                  </a:cubicBezTo>
                  <a:cubicBezTo>
                    <a:pt x="9447" y="4528"/>
                    <a:pt x="9493" y="4523"/>
                    <a:pt x="9539" y="4511"/>
                  </a:cubicBezTo>
                  <a:cubicBezTo>
                    <a:pt x="9844" y="4433"/>
                    <a:pt x="10025" y="4125"/>
                    <a:pt x="9947" y="3820"/>
                  </a:cubicBezTo>
                  <a:cubicBezTo>
                    <a:pt x="9368" y="1572"/>
                    <a:pt x="7342" y="0"/>
                    <a:pt x="5020" y="0"/>
                  </a:cubicBezTo>
                  <a:cubicBezTo>
                    <a:pt x="5018" y="0"/>
                    <a:pt x="5015" y="0"/>
                    <a:pt x="5013" y="0"/>
                  </a:cubicBezTo>
                  <a:cubicBezTo>
                    <a:pt x="5011" y="0"/>
                    <a:pt x="5009" y="0"/>
                    <a:pt x="5006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96" name="Google Shape;296;p25"/>
          <p:cNvGrpSpPr/>
          <p:nvPr/>
        </p:nvGrpSpPr>
        <p:grpSpPr>
          <a:xfrm>
            <a:off x="329083" y="3410238"/>
            <a:ext cx="352455" cy="340168"/>
            <a:chOff x="3857225" y="238125"/>
            <a:chExt cx="500575" cy="483125"/>
          </a:xfrm>
        </p:grpSpPr>
        <p:sp>
          <p:nvSpPr>
            <p:cNvPr id="297" name="Google Shape;297;p25"/>
            <p:cNvSpPr/>
            <p:nvPr/>
          </p:nvSpPr>
          <p:spPr>
            <a:xfrm>
              <a:off x="3857225" y="238125"/>
              <a:ext cx="500575" cy="483125"/>
            </a:xfrm>
            <a:custGeom>
              <a:avLst/>
              <a:gdLst/>
              <a:ahLst/>
              <a:cxnLst/>
              <a:rect l="l" t="t" r="r" b="b"/>
              <a:pathLst>
                <a:path w="20023" h="19325" extrusionOk="0">
                  <a:moveTo>
                    <a:pt x="15671" y="3398"/>
                  </a:moveTo>
                  <a:cubicBezTo>
                    <a:pt x="15707" y="3398"/>
                    <a:pt x="15744" y="3402"/>
                    <a:pt x="15780" y="3409"/>
                  </a:cubicBezTo>
                  <a:lnTo>
                    <a:pt x="15801" y="3415"/>
                  </a:lnTo>
                  <a:cubicBezTo>
                    <a:pt x="15814" y="3415"/>
                    <a:pt x="15823" y="3418"/>
                    <a:pt x="15835" y="3421"/>
                  </a:cubicBezTo>
                  <a:cubicBezTo>
                    <a:pt x="15844" y="3424"/>
                    <a:pt x="15856" y="3430"/>
                    <a:pt x="15868" y="3433"/>
                  </a:cubicBezTo>
                  <a:lnTo>
                    <a:pt x="15886" y="3439"/>
                  </a:lnTo>
                  <a:cubicBezTo>
                    <a:pt x="15892" y="3442"/>
                    <a:pt x="15898" y="3445"/>
                    <a:pt x="15904" y="3448"/>
                  </a:cubicBezTo>
                  <a:cubicBezTo>
                    <a:pt x="15922" y="3457"/>
                    <a:pt x="15943" y="3466"/>
                    <a:pt x="15964" y="3478"/>
                  </a:cubicBezTo>
                  <a:cubicBezTo>
                    <a:pt x="15986" y="3494"/>
                    <a:pt x="16010" y="3509"/>
                    <a:pt x="16031" y="3524"/>
                  </a:cubicBezTo>
                  <a:cubicBezTo>
                    <a:pt x="16046" y="3536"/>
                    <a:pt x="16058" y="3551"/>
                    <a:pt x="16073" y="3563"/>
                  </a:cubicBezTo>
                  <a:cubicBezTo>
                    <a:pt x="16085" y="3575"/>
                    <a:pt x="16100" y="3590"/>
                    <a:pt x="16112" y="3605"/>
                  </a:cubicBezTo>
                  <a:cubicBezTo>
                    <a:pt x="16294" y="3829"/>
                    <a:pt x="16279" y="4158"/>
                    <a:pt x="16073" y="4363"/>
                  </a:cubicBezTo>
                  <a:lnTo>
                    <a:pt x="13054" y="7383"/>
                  </a:lnTo>
                  <a:cubicBezTo>
                    <a:pt x="12939" y="7232"/>
                    <a:pt x="12815" y="7090"/>
                    <a:pt x="12682" y="6954"/>
                  </a:cubicBezTo>
                  <a:cubicBezTo>
                    <a:pt x="12546" y="6821"/>
                    <a:pt x="12405" y="6697"/>
                    <a:pt x="12254" y="6582"/>
                  </a:cubicBezTo>
                  <a:lnTo>
                    <a:pt x="15273" y="3563"/>
                  </a:lnTo>
                  <a:cubicBezTo>
                    <a:pt x="15380" y="3456"/>
                    <a:pt x="15523" y="3398"/>
                    <a:pt x="15671" y="3398"/>
                  </a:cubicBezTo>
                  <a:close/>
                  <a:moveTo>
                    <a:pt x="9887" y="9183"/>
                  </a:moveTo>
                  <a:cubicBezTo>
                    <a:pt x="10031" y="9183"/>
                    <a:pt x="10176" y="9238"/>
                    <a:pt x="10288" y="9348"/>
                  </a:cubicBezTo>
                  <a:cubicBezTo>
                    <a:pt x="10511" y="9575"/>
                    <a:pt x="10508" y="9937"/>
                    <a:pt x="10279" y="10157"/>
                  </a:cubicBezTo>
                  <a:cubicBezTo>
                    <a:pt x="10169" y="10268"/>
                    <a:pt x="10024" y="10323"/>
                    <a:pt x="9879" y="10323"/>
                  </a:cubicBezTo>
                  <a:cubicBezTo>
                    <a:pt x="9734" y="10323"/>
                    <a:pt x="9589" y="10268"/>
                    <a:pt x="9479" y="10157"/>
                  </a:cubicBezTo>
                  <a:cubicBezTo>
                    <a:pt x="9258" y="9937"/>
                    <a:pt x="9258" y="9578"/>
                    <a:pt x="9479" y="9357"/>
                  </a:cubicBezTo>
                  <a:cubicBezTo>
                    <a:pt x="9590" y="9241"/>
                    <a:pt x="9739" y="9183"/>
                    <a:pt x="9887" y="9183"/>
                  </a:cubicBezTo>
                  <a:close/>
                  <a:moveTo>
                    <a:pt x="15746" y="1062"/>
                  </a:moveTo>
                  <a:cubicBezTo>
                    <a:pt x="16469" y="1062"/>
                    <a:pt x="17193" y="1337"/>
                    <a:pt x="17746" y="1890"/>
                  </a:cubicBezTo>
                  <a:cubicBezTo>
                    <a:pt x="18878" y="3022"/>
                    <a:pt x="18845" y="4870"/>
                    <a:pt x="17673" y="5963"/>
                  </a:cubicBezTo>
                  <a:lnTo>
                    <a:pt x="11879" y="11758"/>
                  </a:lnTo>
                  <a:cubicBezTo>
                    <a:pt x="11337" y="12300"/>
                    <a:pt x="10612" y="12586"/>
                    <a:pt x="9878" y="12586"/>
                  </a:cubicBezTo>
                  <a:cubicBezTo>
                    <a:pt x="9472" y="12586"/>
                    <a:pt x="9062" y="12499"/>
                    <a:pt x="8679" y="12319"/>
                  </a:cubicBezTo>
                  <a:lnTo>
                    <a:pt x="8663" y="12313"/>
                  </a:lnTo>
                  <a:cubicBezTo>
                    <a:pt x="8198" y="12093"/>
                    <a:pt x="7803" y="11746"/>
                    <a:pt x="7516" y="11317"/>
                  </a:cubicBezTo>
                  <a:lnTo>
                    <a:pt x="8346" y="10487"/>
                  </a:lnTo>
                  <a:cubicBezTo>
                    <a:pt x="8645" y="11113"/>
                    <a:pt x="9259" y="11453"/>
                    <a:pt x="9883" y="11453"/>
                  </a:cubicBezTo>
                  <a:cubicBezTo>
                    <a:pt x="10311" y="11453"/>
                    <a:pt x="10744" y="11293"/>
                    <a:pt x="11082" y="10955"/>
                  </a:cubicBezTo>
                  <a:lnTo>
                    <a:pt x="16873" y="5160"/>
                  </a:lnTo>
                  <a:cubicBezTo>
                    <a:pt x="17541" y="4514"/>
                    <a:pt x="17562" y="3448"/>
                    <a:pt x="16922" y="2775"/>
                  </a:cubicBezTo>
                  <a:cubicBezTo>
                    <a:pt x="16588" y="2423"/>
                    <a:pt x="16140" y="2245"/>
                    <a:pt x="15690" y="2245"/>
                  </a:cubicBezTo>
                  <a:cubicBezTo>
                    <a:pt x="15275" y="2245"/>
                    <a:pt x="14860" y="2395"/>
                    <a:pt x="14533" y="2699"/>
                  </a:cubicBezTo>
                  <a:cubicBezTo>
                    <a:pt x="14512" y="2718"/>
                    <a:pt x="14491" y="2739"/>
                    <a:pt x="14470" y="2760"/>
                  </a:cubicBezTo>
                  <a:lnTo>
                    <a:pt x="11212" y="6021"/>
                  </a:lnTo>
                  <a:cubicBezTo>
                    <a:pt x="10783" y="5867"/>
                    <a:pt x="10333" y="5791"/>
                    <a:pt x="9877" y="5791"/>
                  </a:cubicBezTo>
                  <a:lnTo>
                    <a:pt x="9838" y="5791"/>
                  </a:lnTo>
                  <a:lnTo>
                    <a:pt x="13673" y="1963"/>
                  </a:lnTo>
                  <a:cubicBezTo>
                    <a:pt x="14232" y="1363"/>
                    <a:pt x="14988" y="1062"/>
                    <a:pt x="15746" y="1062"/>
                  </a:cubicBezTo>
                  <a:close/>
                  <a:moveTo>
                    <a:pt x="6707" y="12129"/>
                  </a:moveTo>
                  <a:cubicBezTo>
                    <a:pt x="6819" y="12283"/>
                    <a:pt x="6942" y="12425"/>
                    <a:pt x="7078" y="12558"/>
                  </a:cubicBezTo>
                  <a:cubicBezTo>
                    <a:pt x="7211" y="12694"/>
                    <a:pt x="7353" y="12818"/>
                    <a:pt x="7507" y="12932"/>
                  </a:cubicBezTo>
                  <a:lnTo>
                    <a:pt x="4675" y="15762"/>
                  </a:lnTo>
                  <a:cubicBezTo>
                    <a:pt x="4565" y="15872"/>
                    <a:pt x="4420" y="15927"/>
                    <a:pt x="4275" y="15927"/>
                  </a:cubicBezTo>
                  <a:cubicBezTo>
                    <a:pt x="4130" y="15927"/>
                    <a:pt x="3985" y="15872"/>
                    <a:pt x="3875" y="15762"/>
                  </a:cubicBezTo>
                  <a:cubicBezTo>
                    <a:pt x="3654" y="15541"/>
                    <a:pt x="3654" y="15182"/>
                    <a:pt x="3875" y="14961"/>
                  </a:cubicBezTo>
                  <a:lnTo>
                    <a:pt x="6707" y="12129"/>
                  </a:lnTo>
                  <a:close/>
                  <a:moveTo>
                    <a:pt x="9884" y="6926"/>
                  </a:moveTo>
                  <a:cubicBezTo>
                    <a:pt x="10290" y="6926"/>
                    <a:pt x="10698" y="7013"/>
                    <a:pt x="11082" y="7192"/>
                  </a:cubicBezTo>
                  <a:lnTo>
                    <a:pt x="11094" y="7198"/>
                  </a:lnTo>
                  <a:cubicBezTo>
                    <a:pt x="11562" y="7422"/>
                    <a:pt x="11958" y="7766"/>
                    <a:pt x="12242" y="8198"/>
                  </a:cubicBezTo>
                  <a:lnTo>
                    <a:pt x="11411" y="9028"/>
                  </a:lnTo>
                  <a:cubicBezTo>
                    <a:pt x="11112" y="8400"/>
                    <a:pt x="10499" y="8061"/>
                    <a:pt x="9877" y="8061"/>
                  </a:cubicBezTo>
                  <a:cubicBezTo>
                    <a:pt x="9448" y="8061"/>
                    <a:pt x="9016" y="8222"/>
                    <a:pt x="8679" y="8560"/>
                  </a:cubicBezTo>
                  <a:lnTo>
                    <a:pt x="3074" y="14161"/>
                  </a:lnTo>
                  <a:cubicBezTo>
                    <a:pt x="2410" y="14822"/>
                    <a:pt x="2410" y="15900"/>
                    <a:pt x="3074" y="16562"/>
                  </a:cubicBezTo>
                  <a:cubicBezTo>
                    <a:pt x="3405" y="16894"/>
                    <a:pt x="3840" y="17060"/>
                    <a:pt x="4275" y="17060"/>
                  </a:cubicBezTo>
                  <a:cubicBezTo>
                    <a:pt x="4710" y="17060"/>
                    <a:pt x="5144" y="16894"/>
                    <a:pt x="5475" y="16562"/>
                  </a:cubicBezTo>
                  <a:lnTo>
                    <a:pt x="8546" y="13491"/>
                  </a:lnTo>
                  <a:cubicBezTo>
                    <a:pt x="8974" y="13642"/>
                    <a:pt x="9424" y="13720"/>
                    <a:pt x="9880" y="13720"/>
                  </a:cubicBezTo>
                  <a:lnTo>
                    <a:pt x="9920" y="13720"/>
                  </a:lnTo>
                  <a:lnTo>
                    <a:pt x="6275" y="17362"/>
                  </a:lnTo>
                  <a:cubicBezTo>
                    <a:pt x="5716" y="17961"/>
                    <a:pt x="4960" y="18262"/>
                    <a:pt x="4202" y="18262"/>
                  </a:cubicBezTo>
                  <a:cubicBezTo>
                    <a:pt x="3479" y="18262"/>
                    <a:pt x="2755" y="17987"/>
                    <a:pt x="2202" y="17434"/>
                  </a:cubicBezTo>
                  <a:cubicBezTo>
                    <a:pt x="1070" y="16302"/>
                    <a:pt x="1103" y="14454"/>
                    <a:pt x="2274" y="13361"/>
                  </a:cubicBezTo>
                  <a:lnTo>
                    <a:pt x="7878" y="7757"/>
                  </a:lnTo>
                  <a:cubicBezTo>
                    <a:pt x="8422" y="7214"/>
                    <a:pt x="9147" y="6926"/>
                    <a:pt x="9884" y="6926"/>
                  </a:cubicBezTo>
                  <a:close/>
                  <a:moveTo>
                    <a:pt x="15673" y="1"/>
                  </a:moveTo>
                  <a:cubicBezTo>
                    <a:pt x="14659" y="1"/>
                    <a:pt x="13644" y="388"/>
                    <a:pt x="12870" y="1162"/>
                  </a:cubicBezTo>
                  <a:lnTo>
                    <a:pt x="7078" y="6957"/>
                  </a:lnTo>
                  <a:lnTo>
                    <a:pt x="1471" y="12561"/>
                  </a:lnTo>
                  <a:cubicBezTo>
                    <a:pt x="339" y="13693"/>
                    <a:pt x="1" y="15399"/>
                    <a:pt x="614" y="16879"/>
                  </a:cubicBezTo>
                  <a:cubicBezTo>
                    <a:pt x="1230" y="18358"/>
                    <a:pt x="2673" y="19324"/>
                    <a:pt x="4276" y="19324"/>
                  </a:cubicBezTo>
                  <a:cubicBezTo>
                    <a:pt x="4280" y="19325"/>
                    <a:pt x="4284" y="19325"/>
                    <a:pt x="4288" y="19325"/>
                  </a:cubicBezTo>
                  <a:cubicBezTo>
                    <a:pt x="5334" y="19325"/>
                    <a:pt x="6338" y="18908"/>
                    <a:pt x="7078" y="18165"/>
                  </a:cubicBezTo>
                  <a:lnTo>
                    <a:pt x="12682" y="12561"/>
                  </a:lnTo>
                  <a:lnTo>
                    <a:pt x="18477" y="6767"/>
                  </a:lnTo>
                  <a:cubicBezTo>
                    <a:pt x="20023" y="5221"/>
                    <a:pt x="20023" y="2711"/>
                    <a:pt x="18477" y="1162"/>
                  </a:cubicBezTo>
                  <a:cubicBezTo>
                    <a:pt x="17702" y="388"/>
                    <a:pt x="16688" y="1"/>
                    <a:pt x="1567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98" name="Google Shape;298;p25"/>
            <p:cNvSpPr/>
            <p:nvPr/>
          </p:nvSpPr>
          <p:spPr>
            <a:xfrm>
              <a:off x="4208775" y="588000"/>
              <a:ext cx="71125" cy="68350"/>
            </a:xfrm>
            <a:custGeom>
              <a:avLst/>
              <a:gdLst/>
              <a:ahLst/>
              <a:cxnLst/>
              <a:rect l="l" t="t" r="r" b="b"/>
              <a:pathLst>
                <a:path w="2845" h="2734" extrusionOk="0">
                  <a:moveTo>
                    <a:pt x="621" y="1"/>
                  </a:moveTo>
                  <a:cubicBezTo>
                    <a:pt x="476" y="1"/>
                    <a:pt x="331" y="56"/>
                    <a:pt x="221" y="166"/>
                  </a:cubicBezTo>
                  <a:cubicBezTo>
                    <a:pt x="0" y="387"/>
                    <a:pt x="0" y="746"/>
                    <a:pt x="221" y="966"/>
                  </a:cubicBezTo>
                  <a:lnTo>
                    <a:pt x="1821" y="2567"/>
                  </a:lnTo>
                  <a:cubicBezTo>
                    <a:pt x="1933" y="2677"/>
                    <a:pt x="2079" y="2733"/>
                    <a:pt x="2224" y="2733"/>
                  </a:cubicBezTo>
                  <a:cubicBezTo>
                    <a:pt x="2368" y="2733"/>
                    <a:pt x="2513" y="2678"/>
                    <a:pt x="2624" y="2567"/>
                  </a:cubicBezTo>
                  <a:cubicBezTo>
                    <a:pt x="2845" y="2346"/>
                    <a:pt x="2845" y="1987"/>
                    <a:pt x="2624" y="1767"/>
                  </a:cubicBezTo>
                  <a:lnTo>
                    <a:pt x="1021" y="166"/>
                  </a:lnTo>
                  <a:cubicBezTo>
                    <a:pt x="911" y="56"/>
                    <a:pt x="766" y="1"/>
                    <a:pt x="621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99" name="Google Shape;299;p25"/>
            <p:cNvSpPr/>
            <p:nvPr/>
          </p:nvSpPr>
          <p:spPr>
            <a:xfrm>
              <a:off x="4228400" y="527925"/>
              <a:ext cx="91050" cy="48400"/>
            </a:xfrm>
            <a:custGeom>
              <a:avLst/>
              <a:gdLst/>
              <a:ahLst/>
              <a:cxnLst/>
              <a:rect l="l" t="t" r="r" b="b"/>
              <a:pathLst>
                <a:path w="3642" h="1936" extrusionOk="0">
                  <a:moveTo>
                    <a:pt x="636" y="0"/>
                  </a:moveTo>
                  <a:cubicBezTo>
                    <a:pt x="400" y="0"/>
                    <a:pt x="180" y="150"/>
                    <a:pt x="100" y="389"/>
                  </a:cubicBezTo>
                  <a:cubicBezTo>
                    <a:pt x="0" y="685"/>
                    <a:pt x="160" y="1005"/>
                    <a:pt x="459" y="1105"/>
                  </a:cubicBezTo>
                  <a:lnTo>
                    <a:pt x="2860" y="1905"/>
                  </a:lnTo>
                  <a:cubicBezTo>
                    <a:pt x="2917" y="1923"/>
                    <a:pt x="2977" y="1935"/>
                    <a:pt x="3038" y="1935"/>
                  </a:cubicBezTo>
                  <a:cubicBezTo>
                    <a:pt x="3316" y="1932"/>
                    <a:pt x="3554" y="1733"/>
                    <a:pt x="3596" y="1458"/>
                  </a:cubicBezTo>
                  <a:cubicBezTo>
                    <a:pt x="3642" y="1183"/>
                    <a:pt x="3482" y="918"/>
                    <a:pt x="3219" y="830"/>
                  </a:cubicBezTo>
                  <a:lnTo>
                    <a:pt x="816" y="30"/>
                  </a:lnTo>
                  <a:cubicBezTo>
                    <a:pt x="756" y="10"/>
                    <a:pt x="695" y="0"/>
                    <a:pt x="636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00" name="Google Shape;300;p25"/>
            <p:cNvSpPr/>
            <p:nvPr/>
          </p:nvSpPr>
          <p:spPr>
            <a:xfrm>
              <a:off x="4148300" y="608000"/>
              <a:ext cx="52050" cy="88600"/>
            </a:xfrm>
            <a:custGeom>
              <a:avLst/>
              <a:gdLst/>
              <a:ahLst/>
              <a:cxnLst/>
              <a:rect l="l" t="t" r="r" b="b"/>
              <a:pathLst>
                <a:path w="2082" h="3544" extrusionOk="0">
                  <a:moveTo>
                    <a:pt x="639" y="1"/>
                  </a:moveTo>
                  <a:cubicBezTo>
                    <a:pt x="580" y="1"/>
                    <a:pt x="519" y="10"/>
                    <a:pt x="460" y="31"/>
                  </a:cubicBezTo>
                  <a:cubicBezTo>
                    <a:pt x="161" y="127"/>
                    <a:pt x="1" y="450"/>
                    <a:pt x="100" y="746"/>
                  </a:cubicBezTo>
                  <a:lnTo>
                    <a:pt x="903" y="3150"/>
                  </a:lnTo>
                  <a:cubicBezTo>
                    <a:pt x="979" y="3390"/>
                    <a:pt x="1202" y="3544"/>
                    <a:pt x="1441" y="3544"/>
                  </a:cubicBezTo>
                  <a:cubicBezTo>
                    <a:pt x="1500" y="3544"/>
                    <a:pt x="1560" y="3535"/>
                    <a:pt x="1619" y="3515"/>
                  </a:cubicBezTo>
                  <a:cubicBezTo>
                    <a:pt x="1921" y="3415"/>
                    <a:pt x="2081" y="3089"/>
                    <a:pt x="1975" y="2790"/>
                  </a:cubicBezTo>
                  <a:lnTo>
                    <a:pt x="1175" y="390"/>
                  </a:lnTo>
                  <a:cubicBezTo>
                    <a:pt x="1096" y="151"/>
                    <a:pt x="875" y="1"/>
                    <a:pt x="639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01" name="Google Shape;301;p25"/>
            <p:cNvSpPr/>
            <p:nvPr/>
          </p:nvSpPr>
          <p:spPr>
            <a:xfrm>
              <a:off x="3928725" y="307900"/>
              <a:ext cx="71200" cy="68375"/>
            </a:xfrm>
            <a:custGeom>
              <a:avLst/>
              <a:gdLst/>
              <a:ahLst/>
              <a:cxnLst/>
              <a:rect l="l" t="t" r="r" b="b"/>
              <a:pathLst>
                <a:path w="2848" h="2735" extrusionOk="0">
                  <a:moveTo>
                    <a:pt x="620" y="1"/>
                  </a:moveTo>
                  <a:cubicBezTo>
                    <a:pt x="475" y="1"/>
                    <a:pt x="330" y="57"/>
                    <a:pt x="221" y="168"/>
                  </a:cubicBezTo>
                  <a:cubicBezTo>
                    <a:pt x="3" y="385"/>
                    <a:pt x="0" y="739"/>
                    <a:pt x="214" y="962"/>
                  </a:cubicBezTo>
                  <a:lnTo>
                    <a:pt x="1815" y="2562"/>
                  </a:lnTo>
                  <a:cubicBezTo>
                    <a:pt x="1926" y="2677"/>
                    <a:pt x="2074" y="2734"/>
                    <a:pt x="2222" y="2734"/>
                  </a:cubicBezTo>
                  <a:cubicBezTo>
                    <a:pt x="2367" y="2734"/>
                    <a:pt x="2512" y="2679"/>
                    <a:pt x="2624" y="2569"/>
                  </a:cubicBezTo>
                  <a:cubicBezTo>
                    <a:pt x="2847" y="2345"/>
                    <a:pt x="2844" y="1983"/>
                    <a:pt x="2615" y="1762"/>
                  </a:cubicBezTo>
                  <a:lnTo>
                    <a:pt x="1015" y="162"/>
                  </a:lnTo>
                  <a:cubicBezTo>
                    <a:pt x="904" y="54"/>
                    <a:pt x="762" y="1"/>
                    <a:pt x="620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02" name="Google Shape;302;p25"/>
            <p:cNvSpPr/>
            <p:nvPr/>
          </p:nvSpPr>
          <p:spPr>
            <a:xfrm>
              <a:off x="4008200" y="267675"/>
              <a:ext cx="51875" cy="88450"/>
            </a:xfrm>
            <a:custGeom>
              <a:avLst/>
              <a:gdLst/>
              <a:ahLst/>
              <a:cxnLst/>
              <a:rect l="l" t="t" r="r" b="b"/>
              <a:pathLst>
                <a:path w="2075" h="3538" extrusionOk="0">
                  <a:moveTo>
                    <a:pt x="636" y="1"/>
                  </a:moveTo>
                  <a:cubicBezTo>
                    <a:pt x="577" y="1"/>
                    <a:pt x="518" y="10"/>
                    <a:pt x="460" y="29"/>
                  </a:cubicBezTo>
                  <a:cubicBezTo>
                    <a:pt x="161" y="128"/>
                    <a:pt x="1" y="449"/>
                    <a:pt x="100" y="747"/>
                  </a:cubicBezTo>
                  <a:lnTo>
                    <a:pt x="900" y="3151"/>
                  </a:lnTo>
                  <a:cubicBezTo>
                    <a:pt x="979" y="3380"/>
                    <a:pt x="1193" y="3537"/>
                    <a:pt x="1438" y="3537"/>
                  </a:cubicBezTo>
                  <a:cubicBezTo>
                    <a:pt x="1498" y="3534"/>
                    <a:pt x="1559" y="3525"/>
                    <a:pt x="1619" y="3507"/>
                  </a:cubicBezTo>
                  <a:cubicBezTo>
                    <a:pt x="1915" y="3408"/>
                    <a:pt x="2075" y="3088"/>
                    <a:pt x="1975" y="2789"/>
                  </a:cubicBezTo>
                  <a:lnTo>
                    <a:pt x="1175" y="388"/>
                  </a:lnTo>
                  <a:cubicBezTo>
                    <a:pt x="1095" y="151"/>
                    <a:pt x="873" y="1"/>
                    <a:pt x="636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03" name="Google Shape;303;p25"/>
            <p:cNvSpPr/>
            <p:nvPr/>
          </p:nvSpPr>
          <p:spPr>
            <a:xfrm>
              <a:off x="3888100" y="387825"/>
              <a:ext cx="91675" cy="48300"/>
            </a:xfrm>
            <a:custGeom>
              <a:avLst/>
              <a:gdLst/>
              <a:ahLst/>
              <a:cxnLst/>
              <a:rect l="l" t="t" r="r" b="b"/>
              <a:pathLst>
                <a:path w="3667" h="1932" extrusionOk="0">
                  <a:moveTo>
                    <a:pt x="636" y="0"/>
                  </a:moveTo>
                  <a:cubicBezTo>
                    <a:pt x="400" y="0"/>
                    <a:pt x="180" y="150"/>
                    <a:pt x="100" y="386"/>
                  </a:cubicBezTo>
                  <a:cubicBezTo>
                    <a:pt x="1" y="685"/>
                    <a:pt x="161" y="1005"/>
                    <a:pt x="460" y="1105"/>
                  </a:cubicBezTo>
                  <a:lnTo>
                    <a:pt x="2860" y="1905"/>
                  </a:lnTo>
                  <a:cubicBezTo>
                    <a:pt x="2917" y="1923"/>
                    <a:pt x="2975" y="1932"/>
                    <a:pt x="3032" y="1932"/>
                  </a:cubicBezTo>
                  <a:cubicBezTo>
                    <a:pt x="3270" y="1932"/>
                    <a:pt x="3492" y="1781"/>
                    <a:pt x="3570" y="1543"/>
                  </a:cubicBezTo>
                  <a:cubicBezTo>
                    <a:pt x="3666" y="1250"/>
                    <a:pt x="3512" y="933"/>
                    <a:pt x="3219" y="830"/>
                  </a:cubicBezTo>
                  <a:lnTo>
                    <a:pt x="816" y="30"/>
                  </a:lnTo>
                  <a:cubicBezTo>
                    <a:pt x="756" y="10"/>
                    <a:pt x="696" y="0"/>
                    <a:pt x="636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304" name="Google Shape;304;p25"/>
          <p:cNvGrpSpPr/>
          <p:nvPr/>
        </p:nvGrpSpPr>
        <p:grpSpPr>
          <a:xfrm>
            <a:off x="4696148" y="3364159"/>
            <a:ext cx="351663" cy="333831"/>
            <a:chOff x="6222125" y="2025975"/>
            <a:chExt cx="499450" cy="474125"/>
          </a:xfrm>
        </p:grpSpPr>
        <p:sp>
          <p:nvSpPr>
            <p:cNvPr id="305" name="Google Shape;305;p25"/>
            <p:cNvSpPr/>
            <p:nvPr/>
          </p:nvSpPr>
          <p:spPr>
            <a:xfrm>
              <a:off x="6222125" y="2025975"/>
              <a:ext cx="499450" cy="474125"/>
            </a:xfrm>
            <a:custGeom>
              <a:avLst/>
              <a:gdLst/>
              <a:ahLst/>
              <a:cxnLst/>
              <a:rect l="l" t="t" r="r" b="b"/>
              <a:pathLst>
                <a:path w="19978" h="18965" extrusionOk="0">
                  <a:moveTo>
                    <a:pt x="10490" y="1134"/>
                  </a:moveTo>
                  <a:cubicBezTo>
                    <a:pt x="15095" y="1134"/>
                    <a:pt x="18839" y="4878"/>
                    <a:pt x="18839" y="9483"/>
                  </a:cubicBezTo>
                  <a:cubicBezTo>
                    <a:pt x="18839" y="14087"/>
                    <a:pt x="15095" y="17832"/>
                    <a:pt x="10490" y="17832"/>
                  </a:cubicBezTo>
                  <a:cubicBezTo>
                    <a:pt x="5886" y="17832"/>
                    <a:pt x="2142" y="14087"/>
                    <a:pt x="2142" y="9483"/>
                  </a:cubicBezTo>
                  <a:cubicBezTo>
                    <a:pt x="2142" y="4878"/>
                    <a:pt x="5886" y="1134"/>
                    <a:pt x="10490" y="1134"/>
                  </a:cubicBezTo>
                  <a:close/>
                  <a:moveTo>
                    <a:pt x="10488" y="0"/>
                  </a:moveTo>
                  <a:cubicBezTo>
                    <a:pt x="6717" y="0"/>
                    <a:pt x="3222" y="2259"/>
                    <a:pt x="1731" y="5853"/>
                  </a:cubicBezTo>
                  <a:cubicBezTo>
                    <a:pt x="1" y="10032"/>
                    <a:pt x="1462" y="14854"/>
                    <a:pt x="5222" y="17367"/>
                  </a:cubicBezTo>
                  <a:cubicBezTo>
                    <a:pt x="6828" y="18439"/>
                    <a:pt x="8663" y="18964"/>
                    <a:pt x="10487" y="18964"/>
                  </a:cubicBezTo>
                  <a:cubicBezTo>
                    <a:pt x="12934" y="18964"/>
                    <a:pt x="15362" y="18020"/>
                    <a:pt x="17194" y="16186"/>
                  </a:cubicBezTo>
                  <a:cubicBezTo>
                    <a:pt x="18978" y="14414"/>
                    <a:pt x="19978" y="11998"/>
                    <a:pt x="19972" y="9483"/>
                  </a:cubicBezTo>
                  <a:cubicBezTo>
                    <a:pt x="19972" y="4960"/>
                    <a:pt x="16777" y="1065"/>
                    <a:pt x="12341" y="183"/>
                  </a:cubicBezTo>
                  <a:cubicBezTo>
                    <a:pt x="11721" y="60"/>
                    <a:pt x="11101" y="0"/>
                    <a:pt x="10488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06" name="Google Shape;306;p25"/>
            <p:cNvSpPr/>
            <p:nvPr/>
          </p:nvSpPr>
          <p:spPr>
            <a:xfrm>
              <a:off x="6309175" y="2087825"/>
              <a:ext cx="350425" cy="350425"/>
            </a:xfrm>
            <a:custGeom>
              <a:avLst/>
              <a:gdLst/>
              <a:ahLst/>
              <a:cxnLst/>
              <a:rect l="l" t="t" r="r" b="b"/>
              <a:pathLst>
                <a:path w="14017" h="14017" extrusionOk="0">
                  <a:moveTo>
                    <a:pt x="7008" y="1133"/>
                  </a:moveTo>
                  <a:cubicBezTo>
                    <a:pt x="10248" y="1133"/>
                    <a:pt x="12884" y="3769"/>
                    <a:pt x="12884" y="7009"/>
                  </a:cubicBezTo>
                  <a:cubicBezTo>
                    <a:pt x="12884" y="10249"/>
                    <a:pt x="10248" y="12885"/>
                    <a:pt x="7008" y="12885"/>
                  </a:cubicBezTo>
                  <a:cubicBezTo>
                    <a:pt x="3769" y="12885"/>
                    <a:pt x="1133" y="10249"/>
                    <a:pt x="1133" y="7009"/>
                  </a:cubicBezTo>
                  <a:cubicBezTo>
                    <a:pt x="1133" y="3769"/>
                    <a:pt x="3769" y="1133"/>
                    <a:pt x="7008" y="1133"/>
                  </a:cubicBezTo>
                  <a:close/>
                  <a:moveTo>
                    <a:pt x="7008" y="1"/>
                  </a:moveTo>
                  <a:cubicBezTo>
                    <a:pt x="3144" y="1"/>
                    <a:pt x="0" y="3144"/>
                    <a:pt x="0" y="7009"/>
                  </a:cubicBezTo>
                  <a:cubicBezTo>
                    <a:pt x="0" y="10874"/>
                    <a:pt x="3144" y="14017"/>
                    <a:pt x="7008" y="14017"/>
                  </a:cubicBezTo>
                  <a:cubicBezTo>
                    <a:pt x="10873" y="14017"/>
                    <a:pt x="14017" y="10874"/>
                    <a:pt x="14017" y="7009"/>
                  </a:cubicBezTo>
                  <a:cubicBezTo>
                    <a:pt x="14017" y="3144"/>
                    <a:pt x="10873" y="1"/>
                    <a:pt x="7008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07" name="Google Shape;307;p25"/>
            <p:cNvSpPr/>
            <p:nvPr/>
          </p:nvSpPr>
          <p:spPr>
            <a:xfrm>
              <a:off x="6431600" y="2142250"/>
              <a:ext cx="105575" cy="241575"/>
            </a:xfrm>
            <a:custGeom>
              <a:avLst/>
              <a:gdLst/>
              <a:ahLst/>
              <a:cxnLst/>
              <a:rect l="l" t="t" r="r" b="b"/>
              <a:pathLst>
                <a:path w="4223" h="9663" extrusionOk="0">
                  <a:moveTo>
                    <a:pt x="2111" y="1"/>
                  </a:moveTo>
                  <a:cubicBezTo>
                    <a:pt x="1797" y="1"/>
                    <a:pt x="1547" y="254"/>
                    <a:pt x="1547" y="568"/>
                  </a:cubicBezTo>
                  <a:lnTo>
                    <a:pt x="1547" y="1504"/>
                  </a:lnTo>
                  <a:cubicBezTo>
                    <a:pt x="599" y="1785"/>
                    <a:pt x="1" y="2718"/>
                    <a:pt x="143" y="3697"/>
                  </a:cubicBezTo>
                  <a:cubicBezTo>
                    <a:pt x="285" y="4675"/>
                    <a:pt x="1124" y="5399"/>
                    <a:pt x="2111" y="5399"/>
                  </a:cubicBezTo>
                  <a:cubicBezTo>
                    <a:pt x="2872" y="5399"/>
                    <a:pt x="3256" y="6320"/>
                    <a:pt x="2715" y="6858"/>
                  </a:cubicBezTo>
                  <a:cubicBezTo>
                    <a:pt x="2542" y="7033"/>
                    <a:pt x="2328" y="7111"/>
                    <a:pt x="2118" y="7111"/>
                  </a:cubicBezTo>
                  <a:cubicBezTo>
                    <a:pt x="1679" y="7111"/>
                    <a:pt x="1257" y="6769"/>
                    <a:pt x="1257" y="6254"/>
                  </a:cubicBezTo>
                  <a:cubicBezTo>
                    <a:pt x="1257" y="5940"/>
                    <a:pt x="1003" y="5686"/>
                    <a:pt x="689" y="5686"/>
                  </a:cubicBezTo>
                  <a:cubicBezTo>
                    <a:pt x="378" y="5686"/>
                    <a:pt x="125" y="5940"/>
                    <a:pt x="125" y="6254"/>
                  </a:cubicBezTo>
                  <a:cubicBezTo>
                    <a:pt x="125" y="7133"/>
                    <a:pt x="701" y="7909"/>
                    <a:pt x="1547" y="8159"/>
                  </a:cubicBezTo>
                  <a:lnTo>
                    <a:pt x="1547" y="9098"/>
                  </a:lnTo>
                  <a:cubicBezTo>
                    <a:pt x="1547" y="9409"/>
                    <a:pt x="1797" y="9663"/>
                    <a:pt x="2111" y="9663"/>
                  </a:cubicBezTo>
                  <a:cubicBezTo>
                    <a:pt x="2425" y="9663"/>
                    <a:pt x="2679" y="9409"/>
                    <a:pt x="2679" y="9098"/>
                  </a:cubicBezTo>
                  <a:lnTo>
                    <a:pt x="2679" y="8159"/>
                  </a:lnTo>
                  <a:cubicBezTo>
                    <a:pt x="3624" y="7878"/>
                    <a:pt x="4222" y="6945"/>
                    <a:pt x="4080" y="5967"/>
                  </a:cubicBezTo>
                  <a:cubicBezTo>
                    <a:pt x="3939" y="4991"/>
                    <a:pt x="3102" y="4267"/>
                    <a:pt x="2118" y="4267"/>
                  </a:cubicBezTo>
                  <a:cubicBezTo>
                    <a:pt x="2116" y="4267"/>
                    <a:pt x="2114" y="4267"/>
                    <a:pt x="2111" y="4267"/>
                  </a:cubicBezTo>
                  <a:cubicBezTo>
                    <a:pt x="2106" y="4267"/>
                    <a:pt x="2100" y="4267"/>
                    <a:pt x="2095" y="4267"/>
                  </a:cubicBezTo>
                  <a:cubicBezTo>
                    <a:pt x="1622" y="4267"/>
                    <a:pt x="1239" y="3884"/>
                    <a:pt x="1239" y="3410"/>
                  </a:cubicBezTo>
                  <a:cubicBezTo>
                    <a:pt x="1239" y="2935"/>
                    <a:pt x="1622" y="2555"/>
                    <a:pt x="2095" y="2555"/>
                  </a:cubicBezTo>
                  <a:cubicBezTo>
                    <a:pt x="2100" y="2555"/>
                    <a:pt x="2106" y="2555"/>
                    <a:pt x="2111" y="2555"/>
                  </a:cubicBezTo>
                  <a:cubicBezTo>
                    <a:pt x="2582" y="2555"/>
                    <a:pt x="2966" y="2939"/>
                    <a:pt x="2966" y="3410"/>
                  </a:cubicBezTo>
                  <a:cubicBezTo>
                    <a:pt x="2966" y="3724"/>
                    <a:pt x="3220" y="3977"/>
                    <a:pt x="3534" y="3977"/>
                  </a:cubicBezTo>
                  <a:cubicBezTo>
                    <a:pt x="3845" y="3977"/>
                    <a:pt x="4098" y="3724"/>
                    <a:pt x="4098" y="3410"/>
                  </a:cubicBezTo>
                  <a:cubicBezTo>
                    <a:pt x="4098" y="2531"/>
                    <a:pt x="3522" y="1755"/>
                    <a:pt x="2679" y="1504"/>
                  </a:cubicBezTo>
                  <a:lnTo>
                    <a:pt x="2679" y="568"/>
                  </a:lnTo>
                  <a:cubicBezTo>
                    <a:pt x="2679" y="254"/>
                    <a:pt x="2425" y="1"/>
                    <a:pt x="2111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2" name="Google Shape;312;p26"/>
          <p:cNvCxnSpPr/>
          <p:nvPr/>
        </p:nvCxnSpPr>
        <p:spPr>
          <a:xfrm>
            <a:off x="148100" y="728175"/>
            <a:ext cx="4105800" cy="14400"/>
          </a:xfrm>
          <a:prstGeom prst="straightConnector1">
            <a:avLst/>
          </a:prstGeom>
          <a:noFill/>
          <a:ln w="9525" cap="flat" cmpd="sng">
            <a:solidFill>
              <a:srgbClr val="09B8EA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313" name="Google Shape;31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700" y="0"/>
            <a:ext cx="3180300" cy="1268475"/>
          </a:xfrm>
          <a:prstGeom prst="rect">
            <a:avLst/>
          </a:prstGeom>
          <a:noFill/>
          <a:ln>
            <a:noFill/>
          </a:ln>
        </p:spPr>
      </p:pic>
      <p:sp>
        <p:nvSpPr>
          <p:cNvPr id="314" name="Google Shape;314;p26"/>
          <p:cNvSpPr txBox="1"/>
          <p:nvPr/>
        </p:nvSpPr>
        <p:spPr>
          <a:xfrm>
            <a:off x="148100" y="247500"/>
            <a:ext cx="5722500" cy="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5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6. La bonne mort</a:t>
            </a:r>
            <a:endParaRPr sz="2500" b="1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sp>
        <p:nvSpPr>
          <p:cNvPr id="315" name="Google Shape;315;p26"/>
          <p:cNvSpPr txBox="1"/>
          <p:nvPr/>
        </p:nvSpPr>
        <p:spPr>
          <a:xfrm>
            <a:off x="788675" y="1953475"/>
            <a:ext cx="4013400" cy="8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Option salvatrice face à une situation </a:t>
            </a:r>
            <a:r>
              <a:rPr lang="fr-CA" sz="1500">
                <a:solidFill>
                  <a:srgbClr val="FFFFFF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…</a:t>
            </a: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insupportable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« solution élégante »,  « partir », « voyage »,                 </a:t>
            </a:r>
            <a:r>
              <a:rPr lang="fr-CA" sz="1500">
                <a:solidFill>
                  <a:srgbClr val="FFFFFF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…</a:t>
            </a: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« doucement vous endormir »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316" name="Google Shape;316;p26"/>
          <p:cNvSpPr txBox="1"/>
          <p:nvPr/>
        </p:nvSpPr>
        <p:spPr>
          <a:xfrm>
            <a:off x="788675" y="3772550"/>
            <a:ext cx="3920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Mourir ensemble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Côte à côte, enlacés, main dans la main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317" name="Google Shape;317;p26"/>
          <p:cNvSpPr txBox="1"/>
          <p:nvPr/>
        </p:nvSpPr>
        <p:spPr>
          <a:xfrm>
            <a:off x="5438724" y="3772550"/>
            <a:ext cx="3095675" cy="10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Heureux, rayonnants, joyeux, </a:t>
            </a:r>
            <a:r>
              <a:rPr lang="fr-CA" sz="1500" dirty="0">
                <a:solidFill>
                  <a:srgbClr val="FFFFFF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…</a:t>
            </a: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de bonne humeur et blagueurs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318" name="Google Shape;318;p26"/>
          <p:cNvSpPr txBox="1"/>
          <p:nvPr/>
        </p:nvSpPr>
        <p:spPr>
          <a:xfrm>
            <a:off x="5438725" y="1953475"/>
            <a:ext cx="2817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Mort paisible, en douceur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Mourir dans la dignité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319" name="Google Shape;319;p26"/>
          <p:cNvSpPr txBox="1"/>
          <p:nvPr/>
        </p:nvSpPr>
        <p:spPr>
          <a:xfrm>
            <a:off x="788675" y="1696375"/>
            <a:ext cx="3180300" cy="3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9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Vision positive de l’AMM</a:t>
            </a:r>
            <a:endParaRPr sz="19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320" name="Google Shape;320;p26"/>
          <p:cNvSpPr txBox="1"/>
          <p:nvPr/>
        </p:nvSpPr>
        <p:spPr>
          <a:xfrm>
            <a:off x="788675" y="3503023"/>
            <a:ext cx="2305500" cy="3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Mort romantique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321" name="Google Shape;321;p26"/>
          <p:cNvSpPr txBox="1"/>
          <p:nvPr/>
        </p:nvSpPr>
        <p:spPr>
          <a:xfrm>
            <a:off x="5438725" y="3503025"/>
            <a:ext cx="2962800" cy="3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Dernière célébration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322" name="Google Shape;322;p26"/>
          <p:cNvSpPr txBox="1"/>
          <p:nvPr/>
        </p:nvSpPr>
        <p:spPr>
          <a:xfrm>
            <a:off x="5438725" y="1696375"/>
            <a:ext cx="2305500" cy="3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Mort sereine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323" name="Google Shape;323;p26"/>
          <p:cNvSpPr/>
          <p:nvPr/>
        </p:nvSpPr>
        <p:spPr>
          <a:xfrm>
            <a:off x="401613" y="3503029"/>
            <a:ext cx="340186" cy="300545"/>
          </a:xfrm>
          <a:custGeom>
            <a:avLst/>
            <a:gdLst/>
            <a:ahLst/>
            <a:cxnLst/>
            <a:rect l="l" t="t" r="r" b="b"/>
            <a:pathLst>
              <a:path w="19326" h="17074" extrusionOk="0">
                <a:moveTo>
                  <a:pt x="14226" y="1132"/>
                </a:moveTo>
                <a:cubicBezTo>
                  <a:pt x="15314" y="1132"/>
                  <a:pt x="16352" y="1605"/>
                  <a:pt x="17070" y="2425"/>
                </a:cubicBezTo>
                <a:cubicBezTo>
                  <a:pt x="17798" y="3252"/>
                  <a:pt x="18196" y="4366"/>
                  <a:pt x="18196" y="5568"/>
                </a:cubicBezTo>
                <a:cubicBezTo>
                  <a:pt x="18193" y="8476"/>
                  <a:pt x="15599" y="10686"/>
                  <a:pt x="11671" y="14032"/>
                </a:cubicBezTo>
                <a:cubicBezTo>
                  <a:pt x="11025" y="14581"/>
                  <a:pt x="10364" y="15146"/>
                  <a:pt x="9663" y="15756"/>
                </a:cubicBezTo>
                <a:cubicBezTo>
                  <a:pt x="8963" y="15146"/>
                  <a:pt x="8301" y="14581"/>
                  <a:pt x="7655" y="14032"/>
                </a:cubicBezTo>
                <a:cubicBezTo>
                  <a:pt x="3727" y="10686"/>
                  <a:pt x="1133" y="8476"/>
                  <a:pt x="1133" y="5568"/>
                </a:cubicBezTo>
                <a:cubicBezTo>
                  <a:pt x="1133" y="4366"/>
                  <a:pt x="1535" y="3252"/>
                  <a:pt x="2259" y="2425"/>
                </a:cubicBezTo>
                <a:cubicBezTo>
                  <a:pt x="2977" y="1605"/>
                  <a:pt x="4015" y="1132"/>
                  <a:pt x="5103" y="1132"/>
                </a:cubicBezTo>
                <a:cubicBezTo>
                  <a:pt x="5113" y="1132"/>
                  <a:pt x="5124" y="1132"/>
                  <a:pt x="5134" y="1132"/>
                </a:cubicBezTo>
                <a:cubicBezTo>
                  <a:pt x="6686" y="1132"/>
                  <a:pt x="7691" y="2090"/>
                  <a:pt x="8259" y="2890"/>
                </a:cubicBezTo>
                <a:cubicBezTo>
                  <a:pt x="8631" y="3421"/>
                  <a:pt x="8920" y="4001"/>
                  <a:pt x="9126" y="4614"/>
                </a:cubicBezTo>
                <a:cubicBezTo>
                  <a:pt x="9212" y="4875"/>
                  <a:pt x="9438" y="5006"/>
                  <a:pt x="9665" y="5006"/>
                </a:cubicBezTo>
                <a:cubicBezTo>
                  <a:pt x="9891" y="5006"/>
                  <a:pt x="10118" y="4875"/>
                  <a:pt x="10204" y="4614"/>
                </a:cubicBezTo>
                <a:cubicBezTo>
                  <a:pt x="10409" y="4001"/>
                  <a:pt x="10699" y="3421"/>
                  <a:pt x="11070" y="2890"/>
                </a:cubicBezTo>
                <a:cubicBezTo>
                  <a:pt x="11641" y="2090"/>
                  <a:pt x="12643" y="1132"/>
                  <a:pt x="14195" y="1132"/>
                </a:cubicBezTo>
                <a:cubicBezTo>
                  <a:pt x="14206" y="1132"/>
                  <a:pt x="14216" y="1132"/>
                  <a:pt x="14226" y="1132"/>
                </a:cubicBezTo>
                <a:close/>
                <a:moveTo>
                  <a:pt x="5103" y="0"/>
                </a:moveTo>
                <a:cubicBezTo>
                  <a:pt x="3689" y="0"/>
                  <a:pt x="2343" y="612"/>
                  <a:pt x="1411" y="1676"/>
                </a:cubicBezTo>
                <a:cubicBezTo>
                  <a:pt x="502" y="2709"/>
                  <a:pt x="1" y="4092"/>
                  <a:pt x="1" y="5568"/>
                </a:cubicBezTo>
                <a:cubicBezTo>
                  <a:pt x="1" y="7174"/>
                  <a:pt x="629" y="8672"/>
                  <a:pt x="1976" y="10275"/>
                </a:cubicBezTo>
                <a:cubicBezTo>
                  <a:pt x="3180" y="11710"/>
                  <a:pt x="4914" y="13183"/>
                  <a:pt x="6922" y="14895"/>
                </a:cubicBezTo>
                <a:cubicBezTo>
                  <a:pt x="7670" y="15532"/>
                  <a:pt x="8443" y="16191"/>
                  <a:pt x="9265" y="16909"/>
                </a:cubicBezTo>
                <a:lnTo>
                  <a:pt x="9292" y="16933"/>
                </a:lnTo>
                <a:cubicBezTo>
                  <a:pt x="9397" y="17027"/>
                  <a:pt x="9530" y="17074"/>
                  <a:pt x="9664" y="17074"/>
                </a:cubicBezTo>
                <a:cubicBezTo>
                  <a:pt x="9797" y="17074"/>
                  <a:pt x="9930" y="17027"/>
                  <a:pt x="10038" y="16933"/>
                </a:cubicBezTo>
                <a:lnTo>
                  <a:pt x="10062" y="16909"/>
                </a:lnTo>
                <a:cubicBezTo>
                  <a:pt x="10883" y="16191"/>
                  <a:pt x="11659" y="15532"/>
                  <a:pt x="12405" y="14895"/>
                </a:cubicBezTo>
                <a:cubicBezTo>
                  <a:pt x="14413" y="13183"/>
                  <a:pt x="16146" y="11707"/>
                  <a:pt x="17351" y="10275"/>
                </a:cubicBezTo>
                <a:cubicBezTo>
                  <a:pt x="18697" y="8672"/>
                  <a:pt x="19325" y="7174"/>
                  <a:pt x="19325" y="5568"/>
                </a:cubicBezTo>
                <a:cubicBezTo>
                  <a:pt x="19325" y="4092"/>
                  <a:pt x="18824" y="2709"/>
                  <a:pt x="17915" y="1676"/>
                </a:cubicBezTo>
                <a:cubicBezTo>
                  <a:pt x="16983" y="612"/>
                  <a:pt x="15637" y="0"/>
                  <a:pt x="14224" y="0"/>
                </a:cubicBezTo>
                <a:cubicBezTo>
                  <a:pt x="14213" y="0"/>
                  <a:pt x="14203" y="0"/>
                  <a:pt x="14192" y="0"/>
                </a:cubicBezTo>
                <a:cubicBezTo>
                  <a:pt x="12157" y="0"/>
                  <a:pt x="10868" y="1217"/>
                  <a:pt x="10143" y="2238"/>
                </a:cubicBezTo>
                <a:cubicBezTo>
                  <a:pt x="9968" y="2485"/>
                  <a:pt x="9808" y="2748"/>
                  <a:pt x="9663" y="3017"/>
                </a:cubicBezTo>
                <a:cubicBezTo>
                  <a:pt x="9518" y="2748"/>
                  <a:pt x="9358" y="2485"/>
                  <a:pt x="9183" y="2238"/>
                </a:cubicBezTo>
                <a:cubicBezTo>
                  <a:pt x="8458" y="1217"/>
                  <a:pt x="7169" y="0"/>
                  <a:pt x="5134" y="0"/>
                </a:cubicBezTo>
                <a:cubicBezTo>
                  <a:pt x="5124" y="0"/>
                  <a:pt x="5113" y="0"/>
                  <a:pt x="5103" y="0"/>
                </a:cubicBez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5D74"/>
              </a:solidFill>
            </a:endParaRPr>
          </a:p>
        </p:txBody>
      </p:sp>
      <p:grpSp>
        <p:nvGrpSpPr>
          <p:cNvPr id="324" name="Google Shape;324;p26"/>
          <p:cNvGrpSpPr/>
          <p:nvPr/>
        </p:nvGrpSpPr>
        <p:grpSpPr>
          <a:xfrm>
            <a:off x="4961155" y="1602303"/>
            <a:ext cx="477573" cy="445432"/>
            <a:chOff x="-21299475" y="2798025"/>
            <a:chExt cx="307200" cy="286525"/>
          </a:xfrm>
        </p:grpSpPr>
        <p:sp>
          <p:nvSpPr>
            <p:cNvPr id="325" name="Google Shape;325;p26"/>
            <p:cNvSpPr/>
            <p:nvPr/>
          </p:nvSpPr>
          <p:spPr>
            <a:xfrm>
              <a:off x="-21153750" y="2798025"/>
              <a:ext cx="17350" cy="53575"/>
            </a:xfrm>
            <a:custGeom>
              <a:avLst/>
              <a:gdLst/>
              <a:ahLst/>
              <a:cxnLst/>
              <a:rect l="l" t="t" r="r" b="b"/>
              <a:pathLst>
                <a:path w="694" h="2143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lnTo>
                    <a:pt x="0" y="1765"/>
                  </a:lnTo>
                  <a:cubicBezTo>
                    <a:pt x="0" y="1985"/>
                    <a:pt x="158" y="2143"/>
                    <a:pt x="347" y="2143"/>
                  </a:cubicBezTo>
                  <a:cubicBezTo>
                    <a:pt x="536" y="2143"/>
                    <a:pt x="693" y="1985"/>
                    <a:pt x="693" y="1765"/>
                  </a:cubicBezTo>
                  <a:lnTo>
                    <a:pt x="693" y="347"/>
                  </a:lnTo>
                  <a:cubicBezTo>
                    <a:pt x="693" y="158"/>
                    <a:pt x="536" y="0"/>
                    <a:pt x="34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6"/>
            <p:cNvSpPr/>
            <p:nvPr/>
          </p:nvSpPr>
          <p:spPr>
            <a:xfrm>
              <a:off x="-21256925" y="2838400"/>
              <a:ext cx="45700" cy="44525"/>
            </a:xfrm>
            <a:custGeom>
              <a:avLst/>
              <a:gdLst/>
              <a:ahLst/>
              <a:cxnLst/>
              <a:rect l="l" t="t" r="r" b="b"/>
              <a:pathLst>
                <a:path w="1828" h="1781" extrusionOk="0">
                  <a:moveTo>
                    <a:pt x="410" y="0"/>
                  </a:moveTo>
                  <a:cubicBezTo>
                    <a:pt x="323" y="0"/>
                    <a:pt x="236" y="39"/>
                    <a:pt x="158" y="118"/>
                  </a:cubicBezTo>
                  <a:cubicBezTo>
                    <a:pt x="0" y="276"/>
                    <a:pt x="0" y="465"/>
                    <a:pt x="158" y="622"/>
                  </a:cubicBezTo>
                  <a:lnTo>
                    <a:pt x="1166" y="1662"/>
                  </a:lnTo>
                  <a:cubicBezTo>
                    <a:pt x="1245" y="1741"/>
                    <a:pt x="1331" y="1780"/>
                    <a:pt x="1418" y="1780"/>
                  </a:cubicBezTo>
                  <a:cubicBezTo>
                    <a:pt x="1504" y="1780"/>
                    <a:pt x="1591" y="1741"/>
                    <a:pt x="1670" y="1662"/>
                  </a:cubicBezTo>
                  <a:cubicBezTo>
                    <a:pt x="1827" y="1504"/>
                    <a:pt x="1827" y="1315"/>
                    <a:pt x="1670" y="1158"/>
                  </a:cubicBezTo>
                  <a:lnTo>
                    <a:pt x="662" y="118"/>
                  </a:lnTo>
                  <a:cubicBezTo>
                    <a:pt x="583" y="39"/>
                    <a:pt x="496" y="0"/>
                    <a:pt x="410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6"/>
            <p:cNvSpPr/>
            <p:nvPr/>
          </p:nvSpPr>
          <p:spPr>
            <a:xfrm>
              <a:off x="-21079725" y="2838400"/>
              <a:ext cx="45700" cy="44525"/>
            </a:xfrm>
            <a:custGeom>
              <a:avLst/>
              <a:gdLst/>
              <a:ahLst/>
              <a:cxnLst/>
              <a:rect l="l" t="t" r="r" b="b"/>
              <a:pathLst>
                <a:path w="1828" h="1781" extrusionOk="0">
                  <a:moveTo>
                    <a:pt x="1418" y="0"/>
                  </a:moveTo>
                  <a:cubicBezTo>
                    <a:pt x="1332" y="0"/>
                    <a:pt x="1245" y="39"/>
                    <a:pt x="1166" y="118"/>
                  </a:cubicBezTo>
                  <a:lnTo>
                    <a:pt x="158" y="1158"/>
                  </a:lnTo>
                  <a:cubicBezTo>
                    <a:pt x="1" y="1315"/>
                    <a:pt x="1" y="1504"/>
                    <a:pt x="158" y="1662"/>
                  </a:cubicBezTo>
                  <a:cubicBezTo>
                    <a:pt x="237" y="1741"/>
                    <a:pt x="324" y="1780"/>
                    <a:pt x="410" y="1780"/>
                  </a:cubicBezTo>
                  <a:cubicBezTo>
                    <a:pt x="497" y="1780"/>
                    <a:pt x="584" y="1741"/>
                    <a:pt x="662" y="1662"/>
                  </a:cubicBezTo>
                  <a:lnTo>
                    <a:pt x="1671" y="622"/>
                  </a:lnTo>
                  <a:cubicBezTo>
                    <a:pt x="1828" y="465"/>
                    <a:pt x="1828" y="276"/>
                    <a:pt x="1671" y="118"/>
                  </a:cubicBezTo>
                  <a:cubicBezTo>
                    <a:pt x="1592" y="39"/>
                    <a:pt x="1505" y="0"/>
                    <a:pt x="1418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6"/>
            <p:cNvSpPr/>
            <p:nvPr/>
          </p:nvSpPr>
          <p:spPr>
            <a:xfrm>
              <a:off x="-21113575" y="2825000"/>
              <a:ext cx="26800" cy="35050"/>
            </a:xfrm>
            <a:custGeom>
              <a:avLst/>
              <a:gdLst/>
              <a:ahLst/>
              <a:cxnLst/>
              <a:rect l="l" t="t" r="r" b="b"/>
              <a:pathLst>
                <a:path w="1072" h="1402" extrusionOk="0">
                  <a:moveTo>
                    <a:pt x="647" y="0"/>
                  </a:moveTo>
                  <a:cubicBezTo>
                    <a:pt x="510" y="0"/>
                    <a:pt x="386" y="71"/>
                    <a:pt x="315" y="213"/>
                  </a:cubicBezTo>
                  <a:lnTo>
                    <a:pt x="32" y="906"/>
                  </a:lnTo>
                  <a:cubicBezTo>
                    <a:pt x="0" y="1095"/>
                    <a:pt x="95" y="1284"/>
                    <a:pt x="252" y="1379"/>
                  </a:cubicBezTo>
                  <a:cubicBezTo>
                    <a:pt x="298" y="1394"/>
                    <a:pt x="344" y="1402"/>
                    <a:pt x="388" y="1402"/>
                  </a:cubicBezTo>
                  <a:cubicBezTo>
                    <a:pt x="527" y="1402"/>
                    <a:pt x="653" y="1325"/>
                    <a:pt x="725" y="1158"/>
                  </a:cubicBezTo>
                  <a:lnTo>
                    <a:pt x="977" y="497"/>
                  </a:lnTo>
                  <a:cubicBezTo>
                    <a:pt x="1071" y="308"/>
                    <a:pt x="977" y="119"/>
                    <a:pt x="788" y="24"/>
                  </a:cubicBezTo>
                  <a:cubicBezTo>
                    <a:pt x="740" y="8"/>
                    <a:pt x="693" y="0"/>
                    <a:pt x="64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6"/>
            <p:cNvSpPr/>
            <p:nvPr/>
          </p:nvSpPr>
          <p:spPr>
            <a:xfrm>
              <a:off x="-21204175" y="2825000"/>
              <a:ext cx="27600" cy="35050"/>
            </a:xfrm>
            <a:custGeom>
              <a:avLst/>
              <a:gdLst/>
              <a:ahLst/>
              <a:cxnLst/>
              <a:rect l="l" t="t" r="r" b="b"/>
              <a:pathLst>
                <a:path w="1104" h="1402" extrusionOk="0">
                  <a:moveTo>
                    <a:pt x="429" y="0"/>
                  </a:moveTo>
                  <a:cubicBezTo>
                    <a:pt x="381" y="0"/>
                    <a:pt x="332" y="8"/>
                    <a:pt x="285" y="24"/>
                  </a:cubicBezTo>
                  <a:cubicBezTo>
                    <a:pt x="95" y="119"/>
                    <a:pt x="1" y="308"/>
                    <a:pt x="95" y="497"/>
                  </a:cubicBezTo>
                  <a:lnTo>
                    <a:pt x="348" y="1158"/>
                  </a:lnTo>
                  <a:cubicBezTo>
                    <a:pt x="419" y="1325"/>
                    <a:pt x="545" y="1402"/>
                    <a:pt x="684" y="1402"/>
                  </a:cubicBezTo>
                  <a:cubicBezTo>
                    <a:pt x="728" y="1402"/>
                    <a:pt x="774" y="1394"/>
                    <a:pt x="820" y="1379"/>
                  </a:cubicBezTo>
                  <a:cubicBezTo>
                    <a:pt x="1041" y="1284"/>
                    <a:pt x="1104" y="1095"/>
                    <a:pt x="1041" y="906"/>
                  </a:cubicBezTo>
                  <a:lnTo>
                    <a:pt x="757" y="213"/>
                  </a:lnTo>
                  <a:cubicBezTo>
                    <a:pt x="710" y="71"/>
                    <a:pt x="574" y="0"/>
                    <a:pt x="42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6"/>
            <p:cNvSpPr/>
            <p:nvPr/>
          </p:nvSpPr>
          <p:spPr>
            <a:xfrm>
              <a:off x="-21297900" y="2940575"/>
              <a:ext cx="54375" cy="18150"/>
            </a:xfrm>
            <a:custGeom>
              <a:avLst/>
              <a:gdLst/>
              <a:ahLst/>
              <a:cxnLst/>
              <a:rect l="l" t="t" r="r" b="b"/>
              <a:pathLst>
                <a:path w="2175" h="726" extrusionOk="0">
                  <a:moveTo>
                    <a:pt x="379" y="1"/>
                  </a:moveTo>
                  <a:cubicBezTo>
                    <a:pt x="158" y="1"/>
                    <a:pt x="1" y="158"/>
                    <a:pt x="1" y="379"/>
                  </a:cubicBezTo>
                  <a:cubicBezTo>
                    <a:pt x="1" y="568"/>
                    <a:pt x="158" y="725"/>
                    <a:pt x="379" y="725"/>
                  </a:cubicBezTo>
                  <a:lnTo>
                    <a:pt x="1828" y="725"/>
                  </a:lnTo>
                  <a:cubicBezTo>
                    <a:pt x="2017" y="725"/>
                    <a:pt x="2175" y="568"/>
                    <a:pt x="2175" y="379"/>
                  </a:cubicBezTo>
                  <a:cubicBezTo>
                    <a:pt x="2175" y="158"/>
                    <a:pt x="2017" y="1"/>
                    <a:pt x="1828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6"/>
            <p:cNvSpPr/>
            <p:nvPr/>
          </p:nvSpPr>
          <p:spPr>
            <a:xfrm>
              <a:off x="-21047425" y="2940575"/>
              <a:ext cx="54375" cy="18150"/>
            </a:xfrm>
            <a:custGeom>
              <a:avLst/>
              <a:gdLst/>
              <a:ahLst/>
              <a:cxnLst/>
              <a:rect l="l" t="t" r="r" b="b"/>
              <a:pathLst>
                <a:path w="2175" h="726" extrusionOk="0">
                  <a:moveTo>
                    <a:pt x="347" y="1"/>
                  </a:moveTo>
                  <a:cubicBezTo>
                    <a:pt x="158" y="1"/>
                    <a:pt x="0" y="158"/>
                    <a:pt x="0" y="379"/>
                  </a:cubicBezTo>
                  <a:cubicBezTo>
                    <a:pt x="0" y="568"/>
                    <a:pt x="158" y="725"/>
                    <a:pt x="347" y="725"/>
                  </a:cubicBezTo>
                  <a:lnTo>
                    <a:pt x="1796" y="725"/>
                  </a:lnTo>
                  <a:cubicBezTo>
                    <a:pt x="2017" y="725"/>
                    <a:pt x="2174" y="568"/>
                    <a:pt x="2174" y="379"/>
                  </a:cubicBezTo>
                  <a:cubicBezTo>
                    <a:pt x="2174" y="158"/>
                    <a:pt x="2017" y="1"/>
                    <a:pt x="1796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6"/>
            <p:cNvSpPr/>
            <p:nvPr/>
          </p:nvSpPr>
          <p:spPr>
            <a:xfrm>
              <a:off x="-21056100" y="2892750"/>
              <a:ext cx="37050" cy="25150"/>
            </a:xfrm>
            <a:custGeom>
              <a:avLst/>
              <a:gdLst/>
              <a:ahLst/>
              <a:cxnLst/>
              <a:rect l="l" t="t" r="r" b="b"/>
              <a:pathLst>
                <a:path w="1482" h="1006" extrusionOk="0">
                  <a:moveTo>
                    <a:pt x="1082" y="0"/>
                  </a:moveTo>
                  <a:cubicBezTo>
                    <a:pt x="1038" y="0"/>
                    <a:pt x="992" y="8"/>
                    <a:pt x="946" y="23"/>
                  </a:cubicBezTo>
                  <a:lnTo>
                    <a:pt x="284" y="307"/>
                  </a:lnTo>
                  <a:cubicBezTo>
                    <a:pt x="64" y="433"/>
                    <a:pt x="1" y="622"/>
                    <a:pt x="64" y="780"/>
                  </a:cubicBezTo>
                  <a:cubicBezTo>
                    <a:pt x="133" y="918"/>
                    <a:pt x="253" y="1006"/>
                    <a:pt x="386" y="1006"/>
                  </a:cubicBezTo>
                  <a:cubicBezTo>
                    <a:pt x="435" y="1006"/>
                    <a:pt x="486" y="994"/>
                    <a:pt x="536" y="969"/>
                  </a:cubicBezTo>
                  <a:lnTo>
                    <a:pt x="1198" y="717"/>
                  </a:lnTo>
                  <a:cubicBezTo>
                    <a:pt x="1419" y="622"/>
                    <a:pt x="1482" y="433"/>
                    <a:pt x="1419" y="244"/>
                  </a:cubicBezTo>
                  <a:cubicBezTo>
                    <a:pt x="1347" y="77"/>
                    <a:pt x="1221" y="0"/>
                    <a:pt x="108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6"/>
            <p:cNvSpPr/>
            <p:nvPr/>
          </p:nvSpPr>
          <p:spPr>
            <a:xfrm>
              <a:off x="-21271100" y="2893975"/>
              <a:ext cx="37825" cy="25150"/>
            </a:xfrm>
            <a:custGeom>
              <a:avLst/>
              <a:gdLst/>
              <a:ahLst/>
              <a:cxnLst/>
              <a:rect l="l" t="t" r="r" b="b"/>
              <a:pathLst>
                <a:path w="1513" h="1006" extrusionOk="0">
                  <a:moveTo>
                    <a:pt x="398" y="0"/>
                  </a:moveTo>
                  <a:cubicBezTo>
                    <a:pt x="254" y="0"/>
                    <a:pt x="141" y="88"/>
                    <a:pt x="95" y="227"/>
                  </a:cubicBezTo>
                  <a:cubicBezTo>
                    <a:pt x="0" y="416"/>
                    <a:pt x="95" y="605"/>
                    <a:pt x="284" y="699"/>
                  </a:cubicBezTo>
                  <a:lnTo>
                    <a:pt x="945" y="983"/>
                  </a:lnTo>
                  <a:cubicBezTo>
                    <a:pt x="991" y="998"/>
                    <a:pt x="1039" y="1006"/>
                    <a:pt x="1086" y="1006"/>
                  </a:cubicBezTo>
                  <a:cubicBezTo>
                    <a:pt x="1232" y="1006"/>
                    <a:pt x="1370" y="929"/>
                    <a:pt x="1418" y="762"/>
                  </a:cubicBezTo>
                  <a:cubicBezTo>
                    <a:pt x="1512" y="573"/>
                    <a:pt x="1418" y="384"/>
                    <a:pt x="1229" y="290"/>
                  </a:cubicBezTo>
                  <a:lnTo>
                    <a:pt x="567" y="37"/>
                  </a:lnTo>
                  <a:cubicBezTo>
                    <a:pt x="508" y="12"/>
                    <a:pt x="451" y="0"/>
                    <a:pt x="398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6"/>
            <p:cNvSpPr/>
            <p:nvPr/>
          </p:nvSpPr>
          <p:spPr>
            <a:xfrm>
              <a:off x="-21298675" y="3049275"/>
              <a:ext cx="306400" cy="35275"/>
            </a:xfrm>
            <a:custGeom>
              <a:avLst/>
              <a:gdLst/>
              <a:ahLst/>
              <a:cxnLst/>
              <a:rect l="l" t="t" r="r" b="b"/>
              <a:pathLst>
                <a:path w="12256" h="1411" extrusionOk="0">
                  <a:moveTo>
                    <a:pt x="1832" y="0"/>
                  </a:moveTo>
                  <a:cubicBezTo>
                    <a:pt x="1379" y="0"/>
                    <a:pt x="930" y="126"/>
                    <a:pt x="567" y="378"/>
                  </a:cubicBezTo>
                  <a:cubicBezTo>
                    <a:pt x="473" y="441"/>
                    <a:pt x="347" y="505"/>
                    <a:pt x="284" y="536"/>
                  </a:cubicBezTo>
                  <a:cubicBezTo>
                    <a:pt x="95" y="631"/>
                    <a:pt x="0" y="820"/>
                    <a:pt x="95" y="1009"/>
                  </a:cubicBezTo>
                  <a:cubicBezTo>
                    <a:pt x="143" y="1176"/>
                    <a:pt x="263" y="1252"/>
                    <a:pt x="414" y="1252"/>
                  </a:cubicBezTo>
                  <a:cubicBezTo>
                    <a:pt x="462" y="1252"/>
                    <a:pt x="514" y="1244"/>
                    <a:pt x="567" y="1229"/>
                  </a:cubicBezTo>
                  <a:cubicBezTo>
                    <a:pt x="725" y="1166"/>
                    <a:pt x="819" y="1103"/>
                    <a:pt x="946" y="1009"/>
                  </a:cubicBezTo>
                  <a:cubicBezTo>
                    <a:pt x="1198" y="835"/>
                    <a:pt x="1505" y="749"/>
                    <a:pt x="1816" y="749"/>
                  </a:cubicBezTo>
                  <a:cubicBezTo>
                    <a:pt x="2127" y="749"/>
                    <a:pt x="2442" y="835"/>
                    <a:pt x="2710" y="1009"/>
                  </a:cubicBezTo>
                  <a:cubicBezTo>
                    <a:pt x="3104" y="1276"/>
                    <a:pt x="3553" y="1410"/>
                    <a:pt x="3994" y="1410"/>
                  </a:cubicBezTo>
                  <a:cubicBezTo>
                    <a:pt x="4435" y="1410"/>
                    <a:pt x="4868" y="1276"/>
                    <a:pt x="5230" y="1009"/>
                  </a:cubicBezTo>
                  <a:cubicBezTo>
                    <a:pt x="5498" y="835"/>
                    <a:pt x="5805" y="749"/>
                    <a:pt x="6108" y="749"/>
                  </a:cubicBezTo>
                  <a:cubicBezTo>
                    <a:pt x="6412" y="749"/>
                    <a:pt x="6711" y="835"/>
                    <a:pt x="6963" y="1009"/>
                  </a:cubicBezTo>
                  <a:cubicBezTo>
                    <a:pt x="7357" y="1276"/>
                    <a:pt x="7806" y="1410"/>
                    <a:pt x="8247" y="1410"/>
                  </a:cubicBezTo>
                  <a:cubicBezTo>
                    <a:pt x="8688" y="1410"/>
                    <a:pt x="9121" y="1276"/>
                    <a:pt x="9483" y="1009"/>
                  </a:cubicBezTo>
                  <a:cubicBezTo>
                    <a:pt x="9751" y="835"/>
                    <a:pt x="10058" y="749"/>
                    <a:pt x="10369" y="749"/>
                  </a:cubicBezTo>
                  <a:cubicBezTo>
                    <a:pt x="10681" y="749"/>
                    <a:pt x="10996" y="835"/>
                    <a:pt x="11279" y="1009"/>
                  </a:cubicBezTo>
                  <a:cubicBezTo>
                    <a:pt x="11437" y="1103"/>
                    <a:pt x="11531" y="1166"/>
                    <a:pt x="11689" y="1261"/>
                  </a:cubicBezTo>
                  <a:cubicBezTo>
                    <a:pt x="11736" y="1274"/>
                    <a:pt x="11782" y="1280"/>
                    <a:pt x="11825" y="1280"/>
                  </a:cubicBezTo>
                  <a:cubicBezTo>
                    <a:pt x="11984" y="1280"/>
                    <a:pt x="12112" y="1195"/>
                    <a:pt x="12161" y="1072"/>
                  </a:cubicBezTo>
                  <a:cubicBezTo>
                    <a:pt x="12256" y="820"/>
                    <a:pt x="12161" y="599"/>
                    <a:pt x="11972" y="536"/>
                  </a:cubicBezTo>
                  <a:cubicBezTo>
                    <a:pt x="11846" y="505"/>
                    <a:pt x="11783" y="473"/>
                    <a:pt x="11657" y="378"/>
                  </a:cubicBezTo>
                  <a:cubicBezTo>
                    <a:pt x="11279" y="126"/>
                    <a:pt x="10830" y="0"/>
                    <a:pt x="10381" y="0"/>
                  </a:cubicBezTo>
                  <a:cubicBezTo>
                    <a:pt x="9932" y="0"/>
                    <a:pt x="9483" y="126"/>
                    <a:pt x="9105" y="378"/>
                  </a:cubicBezTo>
                  <a:cubicBezTo>
                    <a:pt x="8853" y="568"/>
                    <a:pt x="8546" y="662"/>
                    <a:pt x="8239" y="662"/>
                  </a:cubicBezTo>
                  <a:cubicBezTo>
                    <a:pt x="7932" y="662"/>
                    <a:pt x="7625" y="568"/>
                    <a:pt x="7373" y="378"/>
                  </a:cubicBezTo>
                  <a:cubicBezTo>
                    <a:pt x="6979" y="126"/>
                    <a:pt x="6538" y="0"/>
                    <a:pt x="6101" y="0"/>
                  </a:cubicBezTo>
                  <a:cubicBezTo>
                    <a:pt x="5663" y="0"/>
                    <a:pt x="5230" y="126"/>
                    <a:pt x="4852" y="378"/>
                  </a:cubicBezTo>
                  <a:cubicBezTo>
                    <a:pt x="4600" y="568"/>
                    <a:pt x="4293" y="662"/>
                    <a:pt x="3986" y="662"/>
                  </a:cubicBezTo>
                  <a:cubicBezTo>
                    <a:pt x="3679" y="662"/>
                    <a:pt x="3371" y="568"/>
                    <a:pt x="3119" y="378"/>
                  </a:cubicBezTo>
                  <a:cubicBezTo>
                    <a:pt x="2741" y="126"/>
                    <a:pt x="2284" y="0"/>
                    <a:pt x="183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6"/>
            <p:cNvSpPr/>
            <p:nvPr/>
          </p:nvSpPr>
          <p:spPr>
            <a:xfrm>
              <a:off x="-21298675" y="3013050"/>
              <a:ext cx="306400" cy="34675"/>
            </a:xfrm>
            <a:custGeom>
              <a:avLst/>
              <a:gdLst/>
              <a:ahLst/>
              <a:cxnLst/>
              <a:rect l="l" t="t" r="r" b="b"/>
              <a:pathLst>
                <a:path w="12256" h="1387" extrusionOk="0">
                  <a:moveTo>
                    <a:pt x="1832" y="0"/>
                  </a:moveTo>
                  <a:cubicBezTo>
                    <a:pt x="1379" y="0"/>
                    <a:pt x="930" y="126"/>
                    <a:pt x="567" y="378"/>
                  </a:cubicBezTo>
                  <a:cubicBezTo>
                    <a:pt x="473" y="410"/>
                    <a:pt x="347" y="504"/>
                    <a:pt x="284" y="536"/>
                  </a:cubicBezTo>
                  <a:cubicBezTo>
                    <a:pt x="95" y="599"/>
                    <a:pt x="0" y="819"/>
                    <a:pt x="95" y="1008"/>
                  </a:cubicBezTo>
                  <a:cubicBezTo>
                    <a:pt x="141" y="1147"/>
                    <a:pt x="255" y="1234"/>
                    <a:pt x="399" y="1234"/>
                  </a:cubicBezTo>
                  <a:cubicBezTo>
                    <a:pt x="452" y="1234"/>
                    <a:pt x="508" y="1223"/>
                    <a:pt x="567" y="1197"/>
                  </a:cubicBezTo>
                  <a:cubicBezTo>
                    <a:pt x="725" y="1166"/>
                    <a:pt x="819" y="1071"/>
                    <a:pt x="946" y="1008"/>
                  </a:cubicBezTo>
                  <a:cubicBezTo>
                    <a:pt x="1198" y="835"/>
                    <a:pt x="1505" y="748"/>
                    <a:pt x="1816" y="748"/>
                  </a:cubicBezTo>
                  <a:cubicBezTo>
                    <a:pt x="2127" y="748"/>
                    <a:pt x="2442" y="835"/>
                    <a:pt x="2710" y="1008"/>
                  </a:cubicBezTo>
                  <a:cubicBezTo>
                    <a:pt x="3104" y="1260"/>
                    <a:pt x="3553" y="1386"/>
                    <a:pt x="3994" y="1386"/>
                  </a:cubicBezTo>
                  <a:cubicBezTo>
                    <a:pt x="4435" y="1386"/>
                    <a:pt x="4868" y="1260"/>
                    <a:pt x="5230" y="1008"/>
                  </a:cubicBezTo>
                  <a:cubicBezTo>
                    <a:pt x="5498" y="835"/>
                    <a:pt x="5805" y="748"/>
                    <a:pt x="6108" y="748"/>
                  </a:cubicBezTo>
                  <a:cubicBezTo>
                    <a:pt x="6412" y="748"/>
                    <a:pt x="6711" y="835"/>
                    <a:pt x="6963" y="1008"/>
                  </a:cubicBezTo>
                  <a:cubicBezTo>
                    <a:pt x="7357" y="1260"/>
                    <a:pt x="7806" y="1386"/>
                    <a:pt x="8247" y="1386"/>
                  </a:cubicBezTo>
                  <a:cubicBezTo>
                    <a:pt x="8688" y="1386"/>
                    <a:pt x="9121" y="1260"/>
                    <a:pt x="9483" y="1008"/>
                  </a:cubicBezTo>
                  <a:cubicBezTo>
                    <a:pt x="9751" y="835"/>
                    <a:pt x="10058" y="748"/>
                    <a:pt x="10369" y="748"/>
                  </a:cubicBezTo>
                  <a:cubicBezTo>
                    <a:pt x="10681" y="748"/>
                    <a:pt x="10996" y="835"/>
                    <a:pt x="11279" y="1008"/>
                  </a:cubicBezTo>
                  <a:cubicBezTo>
                    <a:pt x="11437" y="1071"/>
                    <a:pt x="11531" y="1166"/>
                    <a:pt x="11689" y="1229"/>
                  </a:cubicBezTo>
                  <a:cubicBezTo>
                    <a:pt x="11741" y="1251"/>
                    <a:pt x="11792" y="1261"/>
                    <a:pt x="11840" y="1261"/>
                  </a:cubicBezTo>
                  <a:cubicBezTo>
                    <a:pt x="11992" y="1261"/>
                    <a:pt x="12113" y="1160"/>
                    <a:pt x="12161" y="1040"/>
                  </a:cubicBezTo>
                  <a:cubicBezTo>
                    <a:pt x="12256" y="819"/>
                    <a:pt x="12161" y="630"/>
                    <a:pt x="11972" y="536"/>
                  </a:cubicBezTo>
                  <a:cubicBezTo>
                    <a:pt x="11846" y="504"/>
                    <a:pt x="11783" y="473"/>
                    <a:pt x="11657" y="378"/>
                  </a:cubicBezTo>
                  <a:cubicBezTo>
                    <a:pt x="11279" y="126"/>
                    <a:pt x="10830" y="0"/>
                    <a:pt x="10381" y="0"/>
                  </a:cubicBezTo>
                  <a:cubicBezTo>
                    <a:pt x="9932" y="0"/>
                    <a:pt x="9483" y="126"/>
                    <a:pt x="9105" y="378"/>
                  </a:cubicBezTo>
                  <a:cubicBezTo>
                    <a:pt x="8853" y="552"/>
                    <a:pt x="8546" y="638"/>
                    <a:pt x="8239" y="638"/>
                  </a:cubicBezTo>
                  <a:cubicBezTo>
                    <a:pt x="7932" y="638"/>
                    <a:pt x="7625" y="552"/>
                    <a:pt x="7373" y="378"/>
                  </a:cubicBezTo>
                  <a:cubicBezTo>
                    <a:pt x="6979" y="126"/>
                    <a:pt x="6538" y="0"/>
                    <a:pt x="6101" y="0"/>
                  </a:cubicBezTo>
                  <a:cubicBezTo>
                    <a:pt x="5663" y="0"/>
                    <a:pt x="5230" y="126"/>
                    <a:pt x="4852" y="378"/>
                  </a:cubicBezTo>
                  <a:cubicBezTo>
                    <a:pt x="4600" y="552"/>
                    <a:pt x="4293" y="638"/>
                    <a:pt x="3986" y="638"/>
                  </a:cubicBezTo>
                  <a:cubicBezTo>
                    <a:pt x="3679" y="638"/>
                    <a:pt x="3371" y="552"/>
                    <a:pt x="3119" y="378"/>
                  </a:cubicBezTo>
                  <a:cubicBezTo>
                    <a:pt x="2741" y="126"/>
                    <a:pt x="2284" y="0"/>
                    <a:pt x="183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6"/>
            <p:cNvSpPr/>
            <p:nvPr/>
          </p:nvSpPr>
          <p:spPr>
            <a:xfrm>
              <a:off x="-21299475" y="2868125"/>
              <a:ext cx="307200" cy="143375"/>
            </a:xfrm>
            <a:custGeom>
              <a:avLst/>
              <a:gdLst/>
              <a:ahLst/>
              <a:cxnLst/>
              <a:rect l="l" t="t" r="r" b="b"/>
              <a:pathLst>
                <a:path w="12288" h="5735" extrusionOk="0">
                  <a:moveTo>
                    <a:pt x="6144" y="788"/>
                  </a:moveTo>
                  <a:cubicBezTo>
                    <a:pt x="7531" y="788"/>
                    <a:pt x="8633" y="1891"/>
                    <a:pt x="8633" y="3245"/>
                  </a:cubicBezTo>
                  <a:cubicBezTo>
                    <a:pt x="8633" y="3938"/>
                    <a:pt x="8350" y="4506"/>
                    <a:pt x="7909" y="5010"/>
                  </a:cubicBezTo>
                  <a:cubicBezTo>
                    <a:pt x="7720" y="4947"/>
                    <a:pt x="7562" y="4884"/>
                    <a:pt x="7373" y="4758"/>
                  </a:cubicBezTo>
                  <a:cubicBezTo>
                    <a:pt x="7011" y="4506"/>
                    <a:pt x="6578" y="4379"/>
                    <a:pt x="6140" y="4379"/>
                  </a:cubicBezTo>
                  <a:cubicBezTo>
                    <a:pt x="5703" y="4379"/>
                    <a:pt x="5262" y="4506"/>
                    <a:pt x="4884" y="4758"/>
                  </a:cubicBezTo>
                  <a:cubicBezTo>
                    <a:pt x="4727" y="4884"/>
                    <a:pt x="4569" y="4947"/>
                    <a:pt x="4380" y="5010"/>
                  </a:cubicBezTo>
                  <a:cubicBezTo>
                    <a:pt x="3939" y="4537"/>
                    <a:pt x="3655" y="3875"/>
                    <a:pt x="3655" y="3245"/>
                  </a:cubicBezTo>
                  <a:cubicBezTo>
                    <a:pt x="3655" y="1891"/>
                    <a:pt x="4758" y="788"/>
                    <a:pt x="6144" y="788"/>
                  </a:cubicBezTo>
                  <a:close/>
                  <a:moveTo>
                    <a:pt x="6144" y="0"/>
                  </a:moveTo>
                  <a:cubicBezTo>
                    <a:pt x="4380" y="0"/>
                    <a:pt x="2931" y="1450"/>
                    <a:pt x="2931" y="3214"/>
                  </a:cubicBezTo>
                  <a:cubicBezTo>
                    <a:pt x="2931" y="3812"/>
                    <a:pt x="3088" y="4411"/>
                    <a:pt x="3372" y="4884"/>
                  </a:cubicBezTo>
                  <a:cubicBezTo>
                    <a:pt x="3277" y="4852"/>
                    <a:pt x="3183" y="4789"/>
                    <a:pt x="3120" y="4726"/>
                  </a:cubicBezTo>
                  <a:cubicBezTo>
                    <a:pt x="2742" y="4474"/>
                    <a:pt x="2285" y="4348"/>
                    <a:pt x="1832" y="4348"/>
                  </a:cubicBezTo>
                  <a:cubicBezTo>
                    <a:pt x="1379" y="4348"/>
                    <a:pt x="930" y="4474"/>
                    <a:pt x="568" y="4726"/>
                  </a:cubicBezTo>
                  <a:cubicBezTo>
                    <a:pt x="473" y="4758"/>
                    <a:pt x="347" y="4852"/>
                    <a:pt x="284" y="4884"/>
                  </a:cubicBezTo>
                  <a:cubicBezTo>
                    <a:pt x="95" y="4947"/>
                    <a:pt x="1" y="5167"/>
                    <a:pt x="95" y="5356"/>
                  </a:cubicBezTo>
                  <a:cubicBezTo>
                    <a:pt x="143" y="5498"/>
                    <a:pt x="261" y="5569"/>
                    <a:pt x="410" y="5569"/>
                  </a:cubicBezTo>
                  <a:cubicBezTo>
                    <a:pt x="460" y="5569"/>
                    <a:pt x="513" y="5561"/>
                    <a:pt x="568" y="5545"/>
                  </a:cubicBezTo>
                  <a:cubicBezTo>
                    <a:pt x="725" y="5514"/>
                    <a:pt x="820" y="5419"/>
                    <a:pt x="946" y="5356"/>
                  </a:cubicBezTo>
                  <a:cubicBezTo>
                    <a:pt x="1198" y="5183"/>
                    <a:pt x="1505" y="5096"/>
                    <a:pt x="1816" y="5096"/>
                  </a:cubicBezTo>
                  <a:cubicBezTo>
                    <a:pt x="2127" y="5096"/>
                    <a:pt x="2442" y="5183"/>
                    <a:pt x="2710" y="5356"/>
                  </a:cubicBezTo>
                  <a:cubicBezTo>
                    <a:pt x="3104" y="5608"/>
                    <a:pt x="3553" y="5734"/>
                    <a:pt x="3994" y="5734"/>
                  </a:cubicBezTo>
                  <a:cubicBezTo>
                    <a:pt x="4435" y="5734"/>
                    <a:pt x="4868" y="5608"/>
                    <a:pt x="5231" y="5356"/>
                  </a:cubicBezTo>
                  <a:cubicBezTo>
                    <a:pt x="5498" y="5183"/>
                    <a:pt x="5806" y="5096"/>
                    <a:pt x="6109" y="5096"/>
                  </a:cubicBezTo>
                  <a:cubicBezTo>
                    <a:pt x="6412" y="5096"/>
                    <a:pt x="6711" y="5183"/>
                    <a:pt x="6963" y="5356"/>
                  </a:cubicBezTo>
                  <a:cubicBezTo>
                    <a:pt x="7357" y="5608"/>
                    <a:pt x="7806" y="5734"/>
                    <a:pt x="8247" y="5734"/>
                  </a:cubicBezTo>
                  <a:cubicBezTo>
                    <a:pt x="8688" y="5734"/>
                    <a:pt x="9122" y="5608"/>
                    <a:pt x="9484" y="5356"/>
                  </a:cubicBezTo>
                  <a:cubicBezTo>
                    <a:pt x="9752" y="5183"/>
                    <a:pt x="10059" y="5096"/>
                    <a:pt x="10370" y="5096"/>
                  </a:cubicBezTo>
                  <a:cubicBezTo>
                    <a:pt x="10681" y="5096"/>
                    <a:pt x="10996" y="5183"/>
                    <a:pt x="11280" y="5356"/>
                  </a:cubicBezTo>
                  <a:cubicBezTo>
                    <a:pt x="11437" y="5419"/>
                    <a:pt x="11532" y="5514"/>
                    <a:pt x="11689" y="5577"/>
                  </a:cubicBezTo>
                  <a:cubicBezTo>
                    <a:pt x="11742" y="5599"/>
                    <a:pt x="11793" y="5609"/>
                    <a:pt x="11840" y="5609"/>
                  </a:cubicBezTo>
                  <a:cubicBezTo>
                    <a:pt x="11993" y="5609"/>
                    <a:pt x="12114" y="5508"/>
                    <a:pt x="12162" y="5388"/>
                  </a:cubicBezTo>
                  <a:cubicBezTo>
                    <a:pt x="12288" y="5199"/>
                    <a:pt x="12193" y="5010"/>
                    <a:pt x="12004" y="4915"/>
                  </a:cubicBezTo>
                  <a:cubicBezTo>
                    <a:pt x="11878" y="4884"/>
                    <a:pt x="11815" y="4852"/>
                    <a:pt x="11689" y="4758"/>
                  </a:cubicBezTo>
                  <a:cubicBezTo>
                    <a:pt x="11311" y="4506"/>
                    <a:pt x="10862" y="4379"/>
                    <a:pt x="10413" y="4379"/>
                  </a:cubicBezTo>
                  <a:cubicBezTo>
                    <a:pt x="9964" y="4379"/>
                    <a:pt x="9515" y="4506"/>
                    <a:pt x="9137" y="4758"/>
                  </a:cubicBezTo>
                  <a:lnTo>
                    <a:pt x="8885" y="4884"/>
                  </a:lnTo>
                  <a:cubicBezTo>
                    <a:pt x="9169" y="4379"/>
                    <a:pt x="9358" y="3812"/>
                    <a:pt x="9358" y="3214"/>
                  </a:cubicBezTo>
                  <a:cubicBezTo>
                    <a:pt x="9358" y="1450"/>
                    <a:pt x="7909" y="0"/>
                    <a:pt x="614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7" name="Google Shape;337;p26"/>
          <p:cNvGrpSpPr/>
          <p:nvPr/>
        </p:nvGrpSpPr>
        <p:grpSpPr>
          <a:xfrm>
            <a:off x="5019413" y="3475483"/>
            <a:ext cx="361034" cy="355633"/>
            <a:chOff x="-46404975" y="1966100"/>
            <a:chExt cx="302475" cy="297950"/>
          </a:xfrm>
        </p:grpSpPr>
        <p:sp>
          <p:nvSpPr>
            <p:cNvPr id="338" name="Google Shape;338;p26"/>
            <p:cNvSpPr/>
            <p:nvPr/>
          </p:nvSpPr>
          <p:spPr>
            <a:xfrm>
              <a:off x="-46349850" y="1966100"/>
              <a:ext cx="38625" cy="86850"/>
            </a:xfrm>
            <a:custGeom>
              <a:avLst/>
              <a:gdLst/>
              <a:ahLst/>
              <a:cxnLst/>
              <a:rect l="l" t="t" r="r" b="b"/>
              <a:pathLst>
                <a:path w="1545" h="3474" extrusionOk="0">
                  <a:moveTo>
                    <a:pt x="784" y="0"/>
                  </a:moveTo>
                  <a:cubicBezTo>
                    <a:pt x="686" y="0"/>
                    <a:pt x="583" y="24"/>
                    <a:pt x="505" y="71"/>
                  </a:cubicBezTo>
                  <a:cubicBezTo>
                    <a:pt x="1" y="607"/>
                    <a:pt x="1" y="1458"/>
                    <a:pt x="505" y="1962"/>
                  </a:cubicBezTo>
                  <a:cubicBezTo>
                    <a:pt x="757" y="2214"/>
                    <a:pt x="757" y="2655"/>
                    <a:pt x="505" y="2875"/>
                  </a:cubicBezTo>
                  <a:cubicBezTo>
                    <a:pt x="379" y="3001"/>
                    <a:pt x="379" y="3222"/>
                    <a:pt x="505" y="3379"/>
                  </a:cubicBezTo>
                  <a:cubicBezTo>
                    <a:pt x="568" y="3442"/>
                    <a:pt x="654" y="3474"/>
                    <a:pt x="749" y="3474"/>
                  </a:cubicBezTo>
                  <a:cubicBezTo>
                    <a:pt x="843" y="3474"/>
                    <a:pt x="946" y="3442"/>
                    <a:pt x="1040" y="3379"/>
                  </a:cubicBezTo>
                  <a:cubicBezTo>
                    <a:pt x="1544" y="2875"/>
                    <a:pt x="1544" y="2025"/>
                    <a:pt x="1040" y="1489"/>
                  </a:cubicBezTo>
                  <a:cubicBezTo>
                    <a:pt x="788" y="1269"/>
                    <a:pt x="788" y="827"/>
                    <a:pt x="1040" y="607"/>
                  </a:cubicBezTo>
                  <a:cubicBezTo>
                    <a:pt x="1135" y="481"/>
                    <a:pt x="1135" y="229"/>
                    <a:pt x="1040" y="71"/>
                  </a:cubicBezTo>
                  <a:cubicBezTo>
                    <a:pt x="977" y="24"/>
                    <a:pt x="883" y="0"/>
                    <a:pt x="78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6"/>
            <p:cNvSpPr/>
            <p:nvPr/>
          </p:nvSpPr>
          <p:spPr>
            <a:xfrm>
              <a:off x="-46297875" y="1966100"/>
              <a:ext cx="38625" cy="86850"/>
            </a:xfrm>
            <a:custGeom>
              <a:avLst/>
              <a:gdLst/>
              <a:ahLst/>
              <a:cxnLst/>
              <a:rect l="l" t="t" r="r" b="b"/>
              <a:pathLst>
                <a:path w="1545" h="3474" extrusionOk="0">
                  <a:moveTo>
                    <a:pt x="800" y="0"/>
                  </a:moveTo>
                  <a:cubicBezTo>
                    <a:pt x="710" y="0"/>
                    <a:pt x="615" y="24"/>
                    <a:pt x="537" y="71"/>
                  </a:cubicBezTo>
                  <a:cubicBezTo>
                    <a:pt x="1" y="607"/>
                    <a:pt x="1" y="1458"/>
                    <a:pt x="537" y="1962"/>
                  </a:cubicBezTo>
                  <a:cubicBezTo>
                    <a:pt x="757" y="2214"/>
                    <a:pt x="757" y="2655"/>
                    <a:pt x="537" y="2875"/>
                  </a:cubicBezTo>
                  <a:cubicBezTo>
                    <a:pt x="410" y="3001"/>
                    <a:pt x="410" y="3222"/>
                    <a:pt x="537" y="3379"/>
                  </a:cubicBezTo>
                  <a:cubicBezTo>
                    <a:pt x="584" y="3442"/>
                    <a:pt x="670" y="3474"/>
                    <a:pt x="765" y="3474"/>
                  </a:cubicBezTo>
                  <a:cubicBezTo>
                    <a:pt x="859" y="3474"/>
                    <a:pt x="962" y="3442"/>
                    <a:pt x="1041" y="3379"/>
                  </a:cubicBezTo>
                  <a:cubicBezTo>
                    <a:pt x="1545" y="2875"/>
                    <a:pt x="1545" y="2025"/>
                    <a:pt x="1041" y="1489"/>
                  </a:cubicBezTo>
                  <a:cubicBezTo>
                    <a:pt x="789" y="1269"/>
                    <a:pt x="789" y="827"/>
                    <a:pt x="1041" y="607"/>
                  </a:cubicBezTo>
                  <a:cubicBezTo>
                    <a:pt x="1167" y="481"/>
                    <a:pt x="1167" y="229"/>
                    <a:pt x="1041" y="71"/>
                  </a:cubicBezTo>
                  <a:cubicBezTo>
                    <a:pt x="978" y="24"/>
                    <a:pt x="891" y="0"/>
                    <a:pt x="800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6"/>
            <p:cNvSpPr/>
            <p:nvPr/>
          </p:nvSpPr>
          <p:spPr>
            <a:xfrm>
              <a:off x="-46244300" y="1966100"/>
              <a:ext cx="38600" cy="86850"/>
            </a:xfrm>
            <a:custGeom>
              <a:avLst/>
              <a:gdLst/>
              <a:ahLst/>
              <a:cxnLst/>
              <a:rect l="l" t="t" r="r" b="b"/>
              <a:pathLst>
                <a:path w="1544" h="3474" extrusionOk="0">
                  <a:moveTo>
                    <a:pt x="768" y="0"/>
                  </a:moveTo>
                  <a:cubicBezTo>
                    <a:pt x="678" y="0"/>
                    <a:pt x="583" y="24"/>
                    <a:pt x="504" y="71"/>
                  </a:cubicBezTo>
                  <a:cubicBezTo>
                    <a:pt x="0" y="607"/>
                    <a:pt x="0" y="1458"/>
                    <a:pt x="504" y="1962"/>
                  </a:cubicBezTo>
                  <a:cubicBezTo>
                    <a:pt x="756" y="2214"/>
                    <a:pt x="756" y="2655"/>
                    <a:pt x="504" y="2875"/>
                  </a:cubicBezTo>
                  <a:cubicBezTo>
                    <a:pt x="378" y="3001"/>
                    <a:pt x="378" y="3222"/>
                    <a:pt x="504" y="3379"/>
                  </a:cubicBezTo>
                  <a:cubicBezTo>
                    <a:pt x="567" y="3442"/>
                    <a:pt x="654" y="3474"/>
                    <a:pt x="745" y="3474"/>
                  </a:cubicBezTo>
                  <a:cubicBezTo>
                    <a:pt x="835" y="3474"/>
                    <a:pt x="930" y="3442"/>
                    <a:pt x="1008" y="3379"/>
                  </a:cubicBezTo>
                  <a:cubicBezTo>
                    <a:pt x="1544" y="2875"/>
                    <a:pt x="1544" y="2025"/>
                    <a:pt x="1008" y="1489"/>
                  </a:cubicBezTo>
                  <a:cubicBezTo>
                    <a:pt x="788" y="1269"/>
                    <a:pt x="788" y="827"/>
                    <a:pt x="1008" y="607"/>
                  </a:cubicBezTo>
                  <a:cubicBezTo>
                    <a:pt x="1134" y="481"/>
                    <a:pt x="1134" y="229"/>
                    <a:pt x="1008" y="71"/>
                  </a:cubicBezTo>
                  <a:cubicBezTo>
                    <a:pt x="945" y="24"/>
                    <a:pt x="859" y="0"/>
                    <a:pt x="768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6"/>
            <p:cNvSpPr/>
            <p:nvPr/>
          </p:nvSpPr>
          <p:spPr>
            <a:xfrm>
              <a:off x="-46404975" y="2070250"/>
              <a:ext cx="302475" cy="193800"/>
            </a:xfrm>
            <a:custGeom>
              <a:avLst/>
              <a:gdLst/>
              <a:ahLst/>
              <a:cxnLst/>
              <a:rect l="l" t="t" r="r" b="b"/>
              <a:pathLst>
                <a:path w="12099" h="7752" extrusionOk="0">
                  <a:moveTo>
                    <a:pt x="11058" y="1419"/>
                  </a:moveTo>
                  <a:cubicBezTo>
                    <a:pt x="11248" y="1419"/>
                    <a:pt x="11405" y="1576"/>
                    <a:pt x="11405" y="1797"/>
                  </a:cubicBezTo>
                  <a:cubicBezTo>
                    <a:pt x="11405" y="3088"/>
                    <a:pt x="10397" y="4160"/>
                    <a:pt x="9137" y="4223"/>
                  </a:cubicBezTo>
                  <a:cubicBezTo>
                    <a:pt x="9578" y="3372"/>
                    <a:pt x="9830" y="2395"/>
                    <a:pt x="9956" y="1419"/>
                  </a:cubicBezTo>
                  <a:close/>
                  <a:moveTo>
                    <a:pt x="9294" y="726"/>
                  </a:moveTo>
                  <a:cubicBezTo>
                    <a:pt x="9200" y="2521"/>
                    <a:pt x="8507" y="4569"/>
                    <a:pt x="7057" y="5640"/>
                  </a:cubicBezTo>
                  <a:lnTo>
                    <a:pt x="3056" y="5640"/>
                  </a:lnTo>
                  <a:lnTo>
                    <a:pt x="3056" y="5672"/>
                  </a:lnTo>
                  <a:cubicBezTo>
                    <a:pt x="1765" y="4695"/>
                    <a:pt x="914" y="2805"/>
                    <a:pt x="819" y="726"/>
                  </a:cubicBezTo>
                  <a:close/>
                  <a:moveTo>
                    <a:pt x="8948" y="6396"/>
                  </a:moveTo>
                  <a:cubicBezTo>
                    <a:pt x="8570" y="6837"/>
                    <a:pt x="8003" y="7090"/>
                    <a:pt x="7372" y="7090"/>
                  </a:cubicBezTo>
                  <a:lnTo>
                    <a:pt x="2710" y="7090"/>
                  </a:lnTo>
                  <a:cubicBezTo>
                    <a:pt x="2080" y="7090"/>
                    <a:pt x="1481" y="6837"/>
                    <a:pt x="1103" y="6396"/>
                  </a:cubicBezTo>
                  <a:close/>
                  <a:moveTo>
                    <a:pt x="441" y="1"/>
                  </a:moveTo>
                  <a:cubicBezTo>
                    <a:pt x="252" y="1"/>
                    <a:pt x="95" y="158"/>
                    <a:pt x="95" y="348"/>
                  </a:cubicBezTo>
                  <a:cubicBezTo>
                    <a:pt x="95" y="2301"/>
                    <a:pt x="725" y="4317"/>
                    <a:pt x="1985" y="5640"/>
                  </a:cubicBezTo>
                  <a:lnTo>
                    <a:pt x="441" y="5640"/>
                  </a:lnTo>
                  <a:cubicBezTo>
                    <a:pt x="158" y="5640"/>
                    <a:pt x="0" y="5924"/>
                    <a:pt x="126" y="6144"/>
                  </a:cubicBezTo>
                  <a:cubicBezTo>
                    <a:pt x="347" y="6617"/>
                    <a:pt x="725" y="7027"/>
                    <a:pt x="1197" y="7342"/>
                  </a:cubicBezTo>
                  <a:cubicBezTo>
                    <a:pt x="1670" y="7594"/>
                    <a:pt x="2174" y="7751"/>
                    <a:pt x="2710" y="7751"/>
                  </a:cubicBezTo>
                  <a:lnTo>
                    <a:pt x="7372" y="7751"/>
                  </a:lnTo>
                  <a:cubicBezTo>
                    <a:pt x="8475" y="7751"/>
                    <a:pt x="9452" y="7121"/>
                    <a:pt x="9956" y="6144"/>
                  </a:cubicBezTo>
                  <a:cubicBezTo>
                    <a:pt x="10082" y="5924"/>
                    <a:pt x="9924" y="5640"/>
                    <a:pt x="9641" y="5640"/>
                  </a:cubicBezTo>
                  <a:lnTo>
                    <a:pt x="8129" y="5640"/>
                  </a:lnTo>
                  <a:lnTo>
                    <a:pt x="8696" y="4916"/>
                  </a:lnTo>
                  <a:lnTo>
                    <a:pt x="8948" y="4916"/>
                  </a:lnTo>
                  <a:lnTo>
                    <a:pt x="8948" y="4947"/>
                  </a:lnTo>
                  <a:cubicBezTo>
                    <a:pt x="10680" y="4947"/>
                    <a:pt x="12098" y="3529"/>
                    <a:pt x="12098" y="1797"/>
                  </a:cubicBezTo>
                  <a:cubicBezTo>
                    <a:pt x="12098" y="1198"/>
                    <a:pt x="11626" y="726"/>
                    <a:pt x="11027" y="726"/>
                  </a:cubicBezTo>
                  <a:lnTo>
                    <a:pt x="9956" y="726"/>
                  </a:lnTo>
                  <a:lnTo>
                    <a:pt x="9956" y="348"/>
                  </a:lnTo>
                  <a:cubicBezTo>
                    <a:pt x="9956" y="158"/>
                    <a:pt x="9798" y="1"/>
                    <a:pt x="9609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2" name="Google Shape;342;p26"/>
          <p:cNvGrpSpPr/>
          <p:nvPr/>
        </p:nvGrpSpPr>
        <p:grpSpPr>
          <a:xfrm>
            <a:off x="421124" y="1629330"/>
            <a:ext cx="301161" cy="339535"/>
            <a:chOff x="3299850" y="238575"/>
            <a:chExt cx="427725" cy="482225"/>
          </a:xfrm>
        </p:grpSpPr>
        <p:sp>
          <p:nvSpPr>
            <p:cNvPr id="343" name="Google Shape;343;p26"/>
            <p:cNvSpPr/>
            <p:nvPr/>
          </p:nvSpPr>
          <p:spPr>
            <a:xfrm>
              <a:off x="3299850" y="323500"/>
              <a:ext cx="427725" cy="397300"/>
            </a:xfrm>
            <a:custGeom>
              <a:avLst/>
              <a:gdLst/>
              <a:ahLst/>
              <a:cxnLst/>
              <a:rect l="l" t="t" r="r" b="b"/>
              <a:pathLst>
                <a:path w="17109" h="15892" extrusionOk="0">
                  <a:moveTo>
                    <a:pt x="3397" y="6794"/>
                  </a:moveTo>
                  <a:lnTo>
                    <a:pt x="3397" y="14759"/>
                  </a:lnTo>
                  <a:lnTo>
                    <a:pt x="1132" y="14759"/>
                  </a:lnTo>
                  <a:lnTo>
                    <a:pt x="1132" y="6794"/>
                  </a:lnTo>
                  <a:close/>
                  <a:moveTo>
                    <a:pt x="9034" y="1132"/>
                  </a:moveTo>
                  <a:cubicBezTo>
                    <a:pt x="9683" y="1175"/>
                    <a:pt x="10191" y="1712"/>
                    <a:pt x="10191" y="2364"/>
                  </a:cubicBezTo>
                  <a:cubicBezTo>
                    <a:pt x="10191" y="3346"/>
                    <a:pt x="9774" y="5275"/>
                    <a:pt x="9221" y="5828"/>
                  </a:cubicBezTo>
                  <a:cubicBezTo>
                    <a:pt x="8865" y="6184"/>
                    <a:pt x="9119" y="6794"/>
                    <a:pt x="9623" y="6794"/>
                  </a:cubicBezTo>
                  <a:lnTo>
                    <a:pt x="15285" y="6794"/>
                  </a:lnTo>
                  <a:cubicBezTo>
                    <a:pt x="15599" y="6794"/>
                    <a:pt x="15849" y="7047"/>
                    <a:pt x="15849" y="7361"/>
                  </a:cubicBezTo>
                  <a:cubicBezTo>
                    <a:pt x="15849" y="7672"/>
                    <a:pt x="15599" y="7926"/>
                    <a:pt x="15285" y="7926"/>
                  </a:cubicBezTo>
                  <a:lnTo>
                    <a:pt x="11888" y="7926"/>
                  </a:lnTo>
                  <a:cubicBezTo>
                    <a:pt x="11574" y="7926"/>
                    <a:pt x="11323" y="8180"/>
                    <a:pt x="11323" y="8494"/>
                  </a:cubicBezTo>
                  <a:cubicBezTo>
                    <a:pt x="11323" y="8805"/>
                    <a:pt x="11574" y="9058"/>
                    <a:pt x="11888" y="9058"/>
                  </a:cubicBezTo>
                  <a:lnTo>
                    <a:pt x="15285" y="9058"/>
                  </a:lnTo>
                  <a:cubicBezTo>
                    <a:pt x="15586" y="9058"/>
                    <a:pt x="15852" y="9342"/>
                    <a:pt x="15852" y="9662"/>
                  </a:cubicBezTo>
                  <a:cubicBezTo>
                    <a:pt x="15852" y="9976"/>
                    <a:pt x="15599" y="10230"/>
                    <a:pt x="15285" y="10230"/>
                  </a:cubicBezTo>
                  <a:lnTo>
                    <a:pt x="11888" y="10230"/>
                  </a:lnTo>
                  <a:cubicBezTo>
                    <a:pt x="11574" y="10230"/>
                    <a:pt x="11323" y="10484"/>
                    <a:pt x="11323" y="10795"/>
                  </a:cubicBezTo>
                  <a:cubicBezTo>
                    <a:pt x="11323" y="11109"/>
                    <a:pt x="11574" y="11362"/>
                    <a:pt x="11888" y="11362"/>
                  </a:cubicBezTo>
                  <a:lnTo>
                    <a:pt x="14152" y="11362"/>
                  </a:lnTo>
                  <a:cubicBezTo>
                    <a:pt x="14466" y="11362"/>
                    <a:pt x="14717" y="11616"/>
                    <a:pt x="14717" y="11927"/>
                  </a:cubicBezTo>
                  <a:cubicBezTo>
                    <a:pt x="14717" y="12241"/>
                    <a:pt x="14466" y="12494"/>
                    <a:pt x="14152" y="12494"/>
                  </a:cubicBezTo>
                  <a:lnTo>
                    <a:pt x="11888" y="12494"/>
                  </a:lnTo>
                  <a:cubicBezTo>
                    <a:pt x="11574" y="12494"/>
                    <a:pt x="11323" y="12748"/>
                    <a:pt x="11323" y="13059"/>
                  </a:cubicBezTo>
                  <a:cubicBezTo>
                    <a:pt x="11323" y="13373"/>
                    <a:pt x="11574" y="13627"/>
                    <a:pt x="11888" y="13627"/>
                  </a:cubicBezTo>
                  <a:lnTo>
                    <a:pt x="13020" y="13627"/>
                  </a:lnTo>
                  <a:cubicBezTo>
                    <a:pt x="13334" y="13627"/>
                    <a:pt x="13585" y="13880"/>
                    <a:pt x="13585" y="14191"/>
                  </a:cubicBezTo>
                  <a:cubicBezTo>
                    <a:pt x="13585" y="14505"/>
                    <a:pt x="13334" y="14759"/>
                    <a:pt x="13020" y="14759"/>
                  </a:cubicBezTo>
                  <a:lnTo>
                    <a:pt x="9197" y="14759"/>
                  </a:lnTo>
                  <a:cubicBezTo>
                    <a:pt x="8041" y="14759"/>
                    <a:pt x="6890" y="14572"/>
                    <a:pt x="5794" y="14207"/>
                  </a:cubicBezTo>
                  <a:lnTo>
                    <a:pt x="4529" y="13784"/>
                  </a:lnTo>
                  <a:lnTo>
                    <a:pt x="4529" y="7712"/>
                  </a:lnTo>
                  <a:lnTo>
                    <a:pt x="5686" y="7132"/>
                  </a:lnTo>
                  <a:cubicBezTo>
                    <a:pt x="6265" y="6842"/>
                    <a:pt x="6797" y="6459"/>
                    <a:pt x="7253" y="6003"/>
                  </a:cubicBezTo>
                  <a:lnTo>
                    <a:pt x="7289" y="5963"/>
                  </a:lnTo>
                  <a:cubicBezTo>
                    <a:pt x="8352" y="4901"/>
                    <a:pt x="8917" y="2654"/>
                    <a:pt x="9034" y="1132"/>
                  </a:cubicBezTo>
                  <a:close/>
                  <a:moveTo>
                    <a:pt x="8491" y="0"/>
                  </a:moveTo>
                  <a:cubicBezTo>
                    <a:pt x="8177" y="0"/>
                    <a:pt x="7926" y="254"/>
                    <a:pt x="7926" y="568"/>
                  </a:cubicBezTo>
                  <a:cubicBezTo>
                    <a:pt x="7926" y="1887"/>
                    <a:pt x="7380" y="4276"/>
                    <a:pt x="6492" y="5166"/>
                  </a:cubicBezTo>
                  <a:lnTo>
                    <a:pt x="6456" y="5203"/>
                  </a:lnTo>
                  <a:cubicBezTo>
                    <a:pt x="6081" y="5574"/>
                    <a:pt x="5652" y="5885"/>
                    <a:pt x="5181" y="6120"/>
                  </a:cubicBezTo>
                  <a:lnTo>
                    <a:pt x="4529" y="6444"/>
                  </a:lnTo>
                  <a:lnTo>
                    <a:pt x="4529" y="6229"/>
                  </a:lnTo>
                  <a:cubicBezTo>
                    <a:pt x="4529" y="5915"/>
                    <a:pt x="4276" y="5661"/>
                    <a:pt x="3962" y="5661"/>
                  </a:cubicBezTo>
                  <a:lnTo>
                    <a:pt x="565" y="5661"/>
                  </a:lnTo>
                  <a:cubicBezTo>
                    <a:pt x="251" y="5661"/>
                    <a:pt x="0" y="5915"/>
                    <a:pt x="0" y="6229"/>
                  </a:cubicBezTo>
                  <a:lnTo>
                    <a:pt x="0" y="15324"/>
                  </a:lnTo>
                  <a:cubicBezTo>
                    <a:pt x="0" y="15638"/>
                    <a:pt x="251" y="15891"/>
                    <a:pt x="565" y="15891"/>
                  </a:cubicBezTo>
                  <a:lnTo>
                    <a:pt x="3962" y="15891"/>
                  </a:lnTo>
                  <a:cubicBezTo>
                    <a:pt x="4276" y="15891"/>
                    <a:pt x="4529" y="15638"/>
                    <a:pt x="4529" y="15324"/>
                  </a:cubicBezTo>
                  <a:lnTo>
                    <a:pt x="4529" y="14976"/>
                  </a:lnTo>
                  <a:lnTo>
                    <a:pt x="5435" y="15278"/>
                  </a:lnTo>
                  <a:cubicBezTo>
                    <a:pt x="6649" y="15683"/>
                    <a:pt x="7917" y="15888"/>
                    <a:pt x="9197" y="15888"/>
                  </a:cubicBezTo>
                  <a:lnTo>
                    <a:pt x="13020" y="15888"/>
                  </a:lnTo>
                  <a:cubicBezTo>
                    <a:pt x="14219" y="15888"/>
                    <a:pt x="15040" y="14681"/>
                    <a:pt x="14599" y="13566"/>
                  </a:cubicBezTo>
                  <a:cubicBezTo>
                    <a:pt x="15577" y="13298"/>
                    <a:pt x="16106" y="12241"/>
                    <a:pt x="15731" y="11302"/>
                  </a:cubicBezTo>
                  <a:cubicBezTo>
                    <a:pt x="16468" y="11100"/>
                    <a:pt x="16981" y="10429"/>
                    <a:pt x="16984" y="9662"/>
                  </a:cubicBezTo>
                  <a:cubicBezTo>
                    <a:pt x="16981" y="9233"/>
                    <a:pt x="16824" y="8823"/>
                    <a:pt x="16541" y="8503"/>
                  </a:cubicBezTo>
                  <a:cubicBezTo>
                    <a:pt x="16994" y="8005"/>
                    <a:pt x="17108" y="7289"/>
                    <a:pt x="16837" y="6673"/>
                  </a:cubicBezTo>
                  <a:cubicBezTo>
                    <a:pt x="16565" y="6060"/>
                    <a:pt x="15958" y="5661"/>
                    <a:pt x="15285" y="5661"/>
                  </a:cubicBezTo>
                  <a:lnTo>
                    <a:pt x="10635" y="5661"/>
                  </a:lnTo>
                  <a:cubicBezTo>
                    <a:pt x="11109" y="4577"/>
                    <a:pt x="11323" y="3104"/>
                    <a:pt x="11323" y="2364"/>
                  </a:cubicBezTo>
                  <a:cubicBezTo>
                    <a:pt x="11320" y="1060"/>
                    <a:pt x="10263" y="3"/>
                    <a:pt x="895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44" name="Google Shape;344;p26"/>
            <p:cNvSpPr/>
            <p:nvPr/>
          </p:nvSpPr>
          <p:spPr>
            <a:xfrm>
              <a:off x="3467650" y="238575"/>
              <a:ext cx="46525" cy="56650"/>
            </a:xfrm>
            <a:custGeom>
              <a:avLst/>
              <a:gdLst/>
              <a:ahLst/>
              <a:cxnLst/>
              <a:rect l="l" t="t" r="r" b="b"/>
              <a:pathLst>
                <a:path w="1861" h="2266" extrusionOk="0">
                  <a:moveTo>
                    <a:pt x="646" y="1"/>
                  </a:moveTo>
                  <a:cubicBezTo>
                    <a:pt x="561" y="1"/>
                    <a:pt x="475" y="20"/>
                    <a:pt x="393" y="61"/>
                  </a:cubicBezTo>
                  <a:cubicBezTo>
                    <a:pt x="112" y="199"/>
                    <a:pt x="0" y="541"/>
                    <a:pt x="139" y="821"/>
                  </a:cubicBezTo>
                  <a:lnTo>
                    <a:pt x="707" y="1954"/>
                  </a:lnTo>
                  <a:cubicBezTo>
                    <a:pt x="805" y="2150"/>
                    <a:pt x="1005" y="2265"/>
                    <a:pt x="1212" y="2265"/>
                  </a:cubicBezTo>
                  <a:cubicBezTo>
                    <a:pt x="1297" y="2265"/>
                    <a:pt x="1384" y="2246"/>
                    <a:pt x="1465" y="2204"/>
                  </a:cubicBezTo>
                  <a:cubicBezTo>
                    <a:pt x="1746" y="2065"/>
                    <a:pt x="1860" y="1727"/>
                    <a:pt x="1718" y="1446"/>
                  </a:cubicBezTo>
                  <a:lnTo>
                    <a:pt x="1154" y="314"/>
                  </a:lnTo>
                  <a:cubicBezTo>
                    <a:pt x="1053" y="115"/>
                    <a:pt x="854" y="1"/>
                    <a:pt x="646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45" name="Google Shape;345;p26"/>
            <p:cNvSpPr/>
            <p:nvPr/>
          </p:nvSpPr>
          <p:spPr>
            <a:xfrm>
              <a:off x="3566675" y="238575"/>
              <a:ext cx="46525" cy="56675"/>
            </a:xfrm>
            <a:custGeom>
              <a:avLst/>
              <a:gdLst/>
              <a:ahLst/>
              <a:cxnLst/>
              <a:rect l="l" t="t" r="r" b="b"/>
              <a:pathLst>
                <a:path w="1861" h="2267" extrusionOk="0">
                  <a:moveTo>
                    <a:pt x="1215" y="1"/>
                  </a:moveTo>
                  <a:cubicBezTo>
                    <a:pt x="1007" y="1"/>
                    <a:pt x="808" y="115"/>
                    <a:pt x="707" y="314"/>
                  </a:cubicBezTo>
                  <a:lnTo>
                    <a:pt x="143" y="1446"/>
                  </a:lnTo>
                  <a:cubicBezTo>
                    <a:pt x="1" y="1727"/>
                    <a:pt x="116" y="2065"/>
                    <a:pt x="396" y="2207"/>
                  </a:cubicBezTo>
                  <a:cubicBezTo>
                    <a:pt x="477" y="2247"/>
                    <a:pt x="562" y="2266"/>
                    <a:pt x="646" y="2266"/>
                  </a:cubicBezTo>
                  <a:cubicBezTo>
                    <a:pt x="854" y="2266"/>
                    <a:pt x="1055" y="2151"/>
                    <a:pt x="1154" y="1954"/>
                  </a:cubicBezTo>
                  <a:lnTo>
                    <a:pt x="1722" y="821"/>
                  </a:lnTo>
                  <a:cubicBezTo>
                    <a:pt x="1861" y="541"/>
                    <a:pt x="1749" y="199"/>
                    <a:pt x="1468" y="61"/>
                  </a:cubicBezTo>
                  <a:cubicBezTo>
                    <a:pt x="1387" y="20"/>
                    <a:pt x="1300" y="1"/>
                    <a:pt x="1215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46" name="Google Shape;346;p26"/>
            <p:cNvSpPr/>
            <p:nvPr/>
          </p:nvSpPr>
          <p:spPr>
            <a:xfrm>
              <a:off x="3611225" y="323500"/>
              <a:ext cx="56550" cy="28325"/>
            </a:xfrm>
            <a:custGeom>
              <a:avLst/>
              <a:gdLst/>
              <a:ahLst/>
              <a:cxnLst/>
              <a:rect l="l" t="t" r="r" b="b"/>
              <a:pathLst>
                <a:path w="2262" h="1133" extrusionOk="0">
                  <a:moveTo>
                    <a:pt x="565" y="0"/>
                  </a:moveTo>
                  <a:cubicBezTo>
                    <a:pt x="251" y="0"/>
                    <a:pt x="0" y="254"/>
                    <a:pt x="0" y="568"/>
                  </a:cubicBezTo>
                  <a:cubicBezTo>
                    <a:pt x="0" y="879"/>
                    <a:pt x="251" y="1132"/>
                    <a:pt x="565" y="1132"/>
                  </a:cubicBezTo>
                  <a:lnTo>
                    <a:pt x="1697" y="1132"/>
                  </a:lnTo>
                  <a:cubicBezTo>
                    <a:pt x="2011" y="1132"/>
                    <a:pt x="2262" y="879"/>
                    <a:pt x="2262" y="568"/>
                  </a:cubicBezTo>
                  <a:cubicBezTo>
                    <a:pt x="2262" y="254"/>
                    <a:pt x="2011" y="0"/>
                    <a:pt x="169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47" name="Google Shape;347;p26"/>
            <p:cNvSpPr/>
            <p:nvPr/>
          </p:nvSpPr>
          <p:spPr>
            <a:xfrm>
              <a:off x="3413075" y="323500"/>
              <a:ext cx="56550" cy="28325"/>
            </a:xfrm>
            <a:custGeom>
              <a:avLst/>
              <a:gdLst/>
              <a:ahLst/>
              <a:cxnLst/>
              <a:rect l="l" t="t" r="r" b="b"/>
              <a:pathLst>
                <a:path w="2262" h="1133" extrusionOk="0">
                  <a:moveTo>
                    <a:pt x="565" y="0"/>
                  </a:moveTo>
                  <a:cubicBezTo>
                    <a:pt x="251" y="0"/>
                    <a:pt x="0" y="254"/>
                    <a:pt x="0" y="568"/>
                  </a:cubicBezTo>
                  <a:cubicBezTo>
                    <a:pt x="0" y="879"/>
                    <a:pt x="251" y="1132"/>
                    <a:pt x="565" y="1132"/>
                  </a:cubicBezTo>
                  <a:lnTo>
                    <a:pt x="1697" y="1132"/>
                  </a:lnTo>
                  <a:cubicBezTo>
                    <a:pt x="2011" y="1132"/>
                    <a:pt x="2262" y="879"/>
                    <a:pt x="2262" y="568"/>
                  </a:cubicBezTo>
                  <a:cubicBezTo>
                    <a:pt x="2262" y="254"/>
                    <a:pt x="2011" y="0"/>
                    <a:pt x="169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2" name="Google Shape;352;p27"/>
          <p:cNvCxnSpPr/>
          <p:nvPr/>
        </p:nvCxnSpPr>
        <p:spPr>
          <a:xfrm>
            <a:off x="117150" y="1116075"/>
            <a:ext cx="4105800" cy="14400"/>
          </a:xfrm>
          <a:prstGeom prst="straightConnector1">
            <a:avLst/>
          </a:prstGeom>
          <a:noFill/>
          <a:ln w="9525" cap="flat" cmpd="sng">
            <a:solidFill>
              <a:srgbClr val="09B8EA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353" name="Google Shape;353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700" y="0"/>
            <a:ext cx="3180300" cy="1268475"/>
          </a:xfrm>
          <a:prstGeom prst="rect">
            <a:avLst/>
          </a:prstGeom>
          <a:noFill/>
          <a:ln>
            <a:noFill/>
          </a:ln>
        </p:spPr>
      </p:pic>
      <p:sp>
        <p:nvSpPr>
          <p:cNvPr id="354" name="Google Shape;354;p27"/>
          <p:cNvSpPr txBox="1"/>
          <p:nvPr/>
        </p:nvSpPr>
        <p:spPr>
          <a:xfrm>
            <a:off x="0" y="462384"/>
            <a:ext cx="6072844" cy="63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0" indent="-3556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500" b="1" dirty="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7. Transmission d’informations au public</a:t>
            </a:r>
            <a:endParaRPr sz="2500" b="1" dirty="0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sp>
        <p:nvSpPr>
          <p:cNvPr id="355" name="Google Shape;355;p27"/>
          <p:cNvSpPr txBox="1"/>
          <p:nvPr/>
        </p:nvSpPr>
        <p:spPr>
          <a:xfrm>
            <a:off x="1918859" y="2492300"/>
            <a:ext cx="1552500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Éligibilité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356" name="Google Shape;356;p27"/>
          <p:cNvSpPr txBox="1"/>
          <p:nvPr/>
        </p:nvSpPr>
        <p:spPr>
          <a:xfrm>
            <a:off x="1473591" y="2817650"/>
            <a:ext cx="2418900" cy="11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Lieux </a:t>
            </a:r>
            <a:r>
              <a:rPr lang="fr-CA" sz="1500" dirty="0">
                <a:solidFill>
                  <a:schemeClr val="tx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où AMM est légale</a:t>
            </a:r>
            <a:endParaRPr sz="1500" dirty="0">
              <a:solidFill>
                <a:schemeClr val="tx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Critères d’admissibilité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Étapes du processus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333333"/>
              </a:solidFill>
              <a:highlight>
                <a:srgbClr val="FFFF00"/>
              </a:highlight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357" name="Google Shape;357;p27"/>
          <p:cNvSpPr txBox="1"/>
          <p:nvPr/>
        </p:nvSpPr>
        <p:spPr>
          <a:xfrm>
            <a:off x="4820175" y="2492300"/>
            <a:ext cx="2776800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Autres informations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358" name="Google Shape;358;p27"/>
          <p:cNvSpPr txBox="1"/>
          <p:nvPr/>
        </p:nvSpPr>
        <p:spPr>
          <a:xfrm>
            <a:off x="4961625" y="2817650"/>
            <a:ext cx="2708784" cy="12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Statistiques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Associations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Définitions </a:t>
            </a:r>
            <a:r>
              <a:rPr lang="fr-CA" sz="1100" dirty="0">
                <a:solidFill>
                  <a:srgbClr val="777777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(AFP, 2009; Joly, 2006)</a:t>
            </a:r>
            <a:endParaRPr sz="1000" dirty="0">
              <a:solidFill>
                <a:srgbClr val="777777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grpSp>
        <p:nvGrpSpPr>
          <p:cNvPr id="359" name="Google Shape;359;p27"/>
          <p:cNvGrpSpPr/>
          <p:nvPr/>
        </p:nvGrpSpPr>
        <p:grpSpPr>
          <a:xfrm>
            <a:off x="6025448" y="2022965"/>
            <a:ext cx="366269" cy="366269"/>
            <a:chOff x="-61783350" y="2297100"/>
            <a:chExt cx="316650" cy="316650"/>
          </a:xfrm>
        </p:grpSpPr>
        <p:sp>
          <p:nvSpPr>
            <p:cNvPr id="360" name="Google Shape;360;p27"/>
            <p:cNvSpPr/>
            <p:nvPr/>
          </p:nvSpPr>
          <p:spPr>
            <a:xfrm>
              <a:off x="-61783350" y="2297100"/>
              <a:ext cx="316650" cy="316650"/>
            </a:xfrm>
            <a:custGeom>
              <a:avLst/>
              <a:gdLst/>
              <a:ahLst/>
              <a:cxnLst/>
              <a:rect l="l" t="t" r="r" b="b"/>
              <a:pathLst>
                <a:path w="12666" h="12666" extrusionOk="0">
                  <a:moveTo>
                    <a:pt x="379" y="0"/>
                  </a:moveTo>
                  <a:cubicBezTo>
                    <a:pt x="158" y="0"/>
                    <a:pt x="1" y="189"/>
                    <a:pt x="1" y="441"/>
                  </a:cubicBezTo>
                  <a:lnTo>
                    <a:pt x="1" y="12287"/>
                  </a:lnTo>
                  <a:cubicBezTo>
                    <a:pt x="1" y="12508"/>
                    <a:pt x="190" y="12665"/>
                    <a:pt x="379" y="12665"/>
                  </a:cubicBezTo>
                  <a:lnTo>
                    <a:pt x="12256" y="12665"/>
                  </a:lnTo>
                  <a:cubicBezTo>
                    <a:pt x="12477" y="12665"/>
                    <a:pt x="12666" y="12476"/>
                    <a:pt x="12666" y="12287"/>
                  </a:cubicBezTo>
                  <a:cubicBezTo>
                    <a:pt x="12634" y="12098"/>
                    <a:pt x="12477" y="11878"/>
                    <a:pt x="12256" y="11878"/>
                  </a:cubicBezTo>
                  <a:lnTo>
                    <a:pt x="820" y="11878"/>
                  </a:lnTo>
                  <a:lnTo>
                    <a:pt x="820" y="441"/>
                  </a:lnTo>
                  <a:cubicBezTo>
                    <a:pt x="820" y="189"/>
                    <a:pt x="631" y="0"/>
                    <a:pt x="37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7"/>
            <p:cNvSpPr/>
            <p:nvPr/>
          </p:nvSpPr>
          <p:spPr>
            <a:xfrm>
              <a:off x="-61742375" y="2387675"/>
              <a:ext cx="275675" cy="151250"/>
            </a:xfrm>
            <a:custGeom>
              <a:avLst/>
              <a:gdLst/>
              <a:ahLst/>
              <a:cxnLst/>
              <a:rect l="l" t="t" r="r" b="b"/>
              <a:pathLst>
                <a:path w="11027" h="6050" extrusionOk="0">
                  <a:moveTo>
                    <a:pt x="9767" y="788"/>
                  </a:moveTo>
                  <a:cubicBezTo>
                    <a:pt x="10019" y="788"/>
                    <a:pt x="10208" y="977"/>
                    <a:pt x="10208" y="1229"/>
                  </a:cubicBezTo>
                  <a:cubicBezTo>
                    <a:pt x="10176" y="1450"/>
                    <a:pt x="10019" y="1639"/>
                    <a:pt x="9767" y="1639"/>
                  </a:cubicBezTo>
                  <a:cubicBezTo>
                    <a:pt x="9546" y="1639"/>
                    <a:pt x="9389" y="1450"/>
                    <a:pt x="9389" y="1229"/>
                  </a:cubicBezTo>
                  <a:cubicBezTo>
                    <a:pt x="9389" y="977"/>
                    <a:pt x="9578" y="788"/>
                    <a:pt x="9767" y="788"/>
                  </a:cubicBezTo>
                  <a:close/>
                  <a:moveTo>
                    <a:pt x="4001" y="1607"/>
                  </a:moveTo>
                  <a:cubicBezTo>
                    <a:pt x="4222" y="1607"/>
                    <a:pt x="4379" y="1796"/>
                    <a:pt x="4379" y="2048"/>
                  </a:cubicBezTo>
                  <a:cubicBezTo>
                    <a:pt x="4379" y="2269"/>
                    <a:pt x="4222" y="2489"/>
                    <a:pt x="4001" y="2489"/>
                  </a:cubicBezTo>
                  <a:cubicBezTo>
                    <a:pt x="3749" y="2489"/>
                    <a:pt x="3560" y="2269"/>
                    <a:pt x="3560" y="2048"/>
                  </a:cubicBezTo>
                  <a:cubicBezTo>
                    <a:pt x="3560" y="1796"/>
                    <a:pt x="3749" y="1607"/>
                    <a:pt x="4001" y="1607"/>
                  </a:cubicBezTo>
                  <a:close/>
                  <a:moveTo>
                    <a:pt x="6459" y="4128"/>
                  </a:moveTo>
                  <a:cubicBezTo>
                    <a:pt x="6679" y="4128"/>
                    <a:pt x="6900" y="4317"/>
                    <a:pt x="6900" y="4569"/>
                  </a:cubicBezTo>
                  <a:cubicBezTo>
                    <a:pt x="6868" y="4758"/>
                    <a:pt x="6711" y="4947"/>
                    <a:pt x="6459" y="4947"/>
                  </a:cubicBezTo>
                  <a:cubicBezTo>
                    <a:pt x="6238" y="4947"/>
                    <a:pt x="6081" y="4758"/>
                    <a:pt x="6081" y="4569"/>
                  </a:cubicBezTo>
                  <a:cubicBezTo>
                    <a:pt x="6081" y="4317"/>
                    <a:pt x="6270" y="4128"/>
                    <a:pt x="6459" y="4128"/>
                  </a:cubicBezTo>
                  <a:close/>
                  <a:moveTo>
                    <a:pt x="1229" y="4380"/>
                  </a:moveTo>
                  <a:cubicBezTo>
                    <a:pt x="1481" y="4380"/>
                    <a:pt x="1638" y="4569"/>
                    <a:pt x="1638" y="4789"/>
                  </a:cubicBezTo>
                  <a:cubicBezTo>
                    <a:pt x="1638" y="5041"/>
                    <a:pt x="1481" y="5230"/>
                    <a:pt x="1229" y="5230"/>
                  </a:cubicBezTo>
                  <a:cubicBezTo>
                    <a:pt x="1008" y="5230"/>
                    <a:pt x="788" y="5041"/>
                    <a:pt x="788" y="4789"/>
                  </a:cubicBezTo>
                  <a:cubicBezTo>
                    <a:pt x="788" y="4569"/>
                    <a:pt x="1008" y="4380"/>
                    <a:pt x="1229" y="4380"/>
                  </a:cubicBezTo>
                  <a:close/>
                  <a:moveTo>
                    <a:pt x="9767" y="0"/>
                  </a:moveTo>
                  <a:cubicBezTo>
                    <a:pt x="9105" y="0"/>
                    <a:pt x="8570" y="536"/>
                    <a:pt x="8570" y="1229"/>
                  </a:cubicBezTo>
                  <a:cubicBezTo>
                    <a:pt x="8570" y="1418"/>
                    <a:pt x="8601" y="1576"/>
                    <a:pt x="8664" y="1765"/>
                  </a:cubicBezTo>
                  <a:lnTo>
                    <a:pt x="7026" y="3434"/>
                  </a:lnTo>
                  <a:cubicBezTo>
                    <a:pt x="6868" y="3340"/>
                    <a:pt x="6679" y="3308"/>
                    <a:pt x="6459" y="3308"/>
                  </a:cubicBezTo>
                  <a:cubicBezTo>
                    <a:pt x="6270" y="3308"/>
                    <a:pt x="6112" y="3340"/>
                    <a:pt x="5923" y="3434"/>
                  </a:cubicBezTo>
                  <a:lnTo>
                    <a:pt x="5104" y="2584"/>
                  </a:lnTo>
                  <a:cubicBezTo>
                    <a:pt x="5167" y="2426"/>
                    <a:pt x="5199" y="2237"/>
                    <a:pt x="5199" y="2048"/>
                  </a:cubicBezTo>
                  <a:cubicBezTo>
                    <a:pt x="5199" y="1387"/>
                    <a:pt x="4663" y="788"/>
                    <a:pt x="4001" y="788"/>
                  </a:cubicBezTo>
                  <a:cubicBezTo>
                    <a:pt x="3308" y="788"/>
                    <a:pt x="2773" y="1324"/>
                    <a:pt x="2773" y="2048"/>
                  </a:cubicBezTo>
                  <a:cubicBezTo>
                    <a:pt x="2773" y="2237"/>
                    <a:pt x="2804" y="2395"/>
                    <a:pt x="2899" y="2584"/>
                  </a:cubicBezTo>
                  <a:lnTo>
                    <a:pt x="1796" y="3686"/>
                  </a:lnTo>
                  <a:cubicBezTo>
                    <a:pt x="1638" y="3623"/>
                    <a:pt x="1418" y="3592"/>
                    <a:pt x="1229" y="3592"/>
                  </a:cubicBezTo>
                  <a:cubicBezTo>
                    <a:pt x="567" y="3592"/>
                    <a:pt x="0" y="4128"/>
                    <a:pt x="0" y="4852"/>
                  </a:cubicBezTo>
                  <a:cubicBezTo>
                    <a:pt x="0" y="5514"/>
                    <a:pt x="567" y="6049"/>
                    <a:pt x="1229" y="6049"/>
                  </a:cubicBezTo>
                  <a:cubicBezTo>
                    <a:pt x="1890" y="6049"/>
                    <a:pt x="2458" y="5514"/>
                    <a:pt x="2458" y="4852"/>
                  </a:cubicBezTo>
                  <a:cubicBezTo>
                    <a:pt x="2458" y="4632"/>
                    <a:pt x="2426" y="4474"/>
                    <a:pt x="2332" y="4285"/>
                  </a:cubicBezTo>
                  <a:lnTo>
                    <a:pt x="3434" y="3182"/>
                  </a:lnTo>
                  <a:cubicBezTo>
                    <a:pt x="3592" y="3245"/>
                    <a:pt x="3781" y="3308"/>
                    <a:pt x="4001" y="3308"/>
                  </a:cubicBezTo>
                  <a:cubicBezTo>
                    <a:pt x="4190" y="3308"/>
                    <a:pt x="4348" y="3277"/>
                    <a:pt x="4537" y="3182"/>
                  </a:cubicBezTo>
                  <a:lnTo>
                    <a:pt x="5356" y="4001"/>
                  </a:lnTo>
                  <a:cubicBezTo>
                    <a:pt x="5293" y="4159"/>
                    <a:pt x="5262" y="4348"/>
                    <a:pt x="5262" y="4569"/>
                  </a:cubicBezTo>
                  <a:cubicBezTo>
                    <a:pt x="5262" y="5230"/>
                    <a:pt x="5797" y="5766"/>
                    <a:pt x="6459" y="5766"/>
                  </a:cubicBezTo>
                  <a:cubicBezTo>
                    <a:pt x="7152" y="5766"/>
                    <a:pt x="7687" y="5230"/>
                    <a:pt x="7687" y="4569"/>
                  </a:cubicBezTo>
                  <a:cubicBezTo>
                    <a:pt x="7687" y="4348"/>
                    <a:pt x="7656" y="4191"/>
                    <a:pt x="7561" y="4001"/>
                  </a:cubicBezTo>
                  <a:lnTo>
                    <a:pt x="9231" y="2363"/>
                  </a:lnTo>
                  <a:cubicBezTo>
                    <a:pt x="9389" y="2426"/>
                    <a:pt x="9578" y="2489"/>
                    <a:pt x="9767" y="2489"/>
                  </a:cubicBezTo>
                  <a:cubicBezTo>
                    <a:pt x="10460" y="2489"/>
                    <a:pt x="11027" y="1922"/>
                    <a:pt x="11027" y="1229"/>
                  </a:cubicBezTo>
                  <a:cubicBezTo>
                    <a:pt x="10995" y="536"/>
                    <a:pt x="10460" y="0"/>
                    <a:pt x="976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2" name="Google Shape;362;p27"/>
          <p:cNvGrpSpPr/>
          <p:nvPr/>
        </p:nvGrpSpPr>
        <p:grpSpPr>
          <a:xfrm>
            <a:off x="2580346" y="2019400"/>
            <a:ext cx="352230" cy="348542"/>
            <a:chOff x="1049375" y="2318350"/>
            <a:chExt cx="298525" cy="295400"/>
          </a:xfrm>
        </p:grpSpPr>
        <p:sp>
          <p:nvSpPr>
            <p:cNvPr id="363" name="Google Shape;363;p27"/>
            <p:cNvSpPr/>
            <p:nvPr/>
          </p:nvSpPr>
          <p:spPr>
            <a:xfrm>
              <a:off x="1101350" y="2492325"/>
              <a:ext cx="70125" cy="50525"/>
            </a:xfrm>
            <a:custGeom>
              <a:avLst/>
              <a:gdLst/>
              <a:ahLst/>
              <a:cxnLst/>
              <a:rect l="l" t="t" r="r" b="b"/>
              <a:pathLst>
                <a:path w="2805" h="2021" extrusionOk="0">
                  <a:moveTo>
                    <a:pt x="2473" y="0"/>
                  </a:moveTo>
                  <a:cubicBezTo>
                    <a:pt x="2377" y="0"/>
                    <a:pt x="2273" y="32"/>
                    <a:pt x="2206" y="99"/>
                  </a:cubicBezTo>
                  <a:lnTo>
                    <a:pt x="1072" y="1233"/>
                  </a:lnTo>
                  <a:lnTo>
                    <a:pt x="599" y="761"/>
                  </a:lnTo>
                  <a:cubicBezTo>
                    <a:pt x="536" y="713"/>
                    <a:pt x="449" y="690"/>
                    <a:pt x="363" y="690"/>
                  </a:cubicBezTo>
                  <a:cubicBezTo>
                    <a:pt x="276" y="690"/>
                    <a:pt x="189" y="713"/>
                    <a:pt x="126" y="761"/>
                  </a:cubicBezTo>
                  <a:cubicBezTo>
                    <a:pt x="0" y="887"/>
                    <a:pt x="0" y="1139"/>
                    <a:pt x="126" y="1233"/>
                  </a:cubicBezTo>
                  <a:lnTo>
                    <a:pt x="820" y="1958"/>
                  </a:lnTo>
                  <a:cubicBezTo>
                    <a:pt x="914" y="2021"/>
                    <a:pt x="977" y="2021"/>
                    <a:pt x="1072" y="2021"/>
                  </a:cubicBezTo>
                  <a:cubicBezTo>
                    <a:pt x="1135" y="2021"/>
                    <a:pt x="1261" y="1989"/>
                    <a:pt x="1292" y="1926"/>
                  </a:cubicBezTo>
                  <a:lnTo>
                    <a:pt x="2678" y="540"/>
                  </a:lnTo>
                  <a:cubicBezTo>
                    <a:pt x="2804" y="414"/>
                    <a:pt x="2804" y="162"/>
                    <a:pt x="2678" y="68"/>
                  </a:cubicBezTo>
                  <a:cubicBezTo>
                    <a:pt x="2634" y="24"/>
                    <a:pt x="2557" y="0"/>
                    <a:pt x="247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7"/>
            <p:cNvSpPr/>
            <p:nvPr/>
          </p:nvSpPr>
          <p:spPr>
            <a:xfrm>
              <a:off x="1101350" y="2440525"/>
              <a:ext cx="70125" cy="51150"/>
            </a:xfrm>
            <a:custGeom>
              <a:avLst/>
              <a:gdLst/>
              <a:ahLst/>
              <a:cxnLst/>
              <a:rect l="l" t="t" r="r" b="b"/>
              <a:pathLst>
                <a:path w="2805" h="2046" extrusionOk="0">
                  <a:moveTo>
                    <a:pt x="2469" y="1"/>
                  </a:moveTo>
                  <a:cubicBezTo>
                    <a:pt x="2374" y="1"/>
                    <a:pt x="2272" y="40"/>
                    <a:pt x="2206" y="123"/>
                  </a:cubicBezTo>
                  <a:lnTo>
                    <a:pt x="1072" y="1257"/>
                  </a:lnTo>
                  <a:lnTo>
                    <a:pt x="599" y="785"/>
                  </a:lnTo>
                  <a:cubicBezTo>
                    <a:pt x="536" y="738"/>
                    <a:pt x="449" y="714"/>
                    <a:pt x="363" y="714"/>
                  </a:cubicBezTo>
                  <a:cubicBezTo>
                    <a:pt x="276" y="714"/>
                    <a:pt x="189" y="738"/>
                    <a:pt x="126" y="785"/>
                  </a:cubicBezTo>
                  <a:cubicBezTo>
                    <a:pt x="0" y="911"/>
                    <a:pt x="0" y="1163"/>
                    <a:pt x="126" y="1257"/>
                  </a:cubicBezTo>
                  <a:lnTo>
                    <a:pt x="820" y="1982"/>
                  </a:lnTo>
                  <a:cubicBezTo>
                    <a:pt x="914" y="2045"/>
                    <a:pt x="977" y="2045"/>
                    <a:pt x="1072" y="2045"/>
                  </a:cubicBezTo>
                  <a:cubicBezTo>
                    <a:pt x="1135" y="2045"/>
                    <a:pt x="1261" y="2014"/>
                    <a:pt x="1292" y="1951"/>
                  </a:cubicBezTo>
                  <a:lnTo>
                    <a:pt x="2678" y="564"/>
                  </a:lnTo>
                  <a:cubicBezTo>
                    <a:pt x="2804" y="438"/>
                    <a:pt x="2804" y="186"/>
                    <a:pt x="2678" y="92"/>
                  </a:cubicBezTo>
                  <a:cubicBezTo>
                    <a:pt x="2634" y="32"/>
                    <a:pt x="2554" y="1"/>
                    <a:pt x="2469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7"/>
            <p:cNvSpPr/>
            <p:nvPr/>
          </p:nvSpPr>
          <p:spPr>
            <a:xfrm>
              <a:off x="1101350" y="2388550"/>
              <a:ext cx="70125" cy="51125"/>
            </a:xfrm>
            <a:custGeom>
              <a:avLst/>
              <a:gdLst/>
              <a:ahLst/>
              <a:cxnLst/>
              <a:rect l="l" t="t" r="r" b="b"/>
              <a:pathLst>
                <a:path w="2805" h="2045" extrusionOk="0">
                  <a:moveTo>
                    <a:pt x="2469" y="1"/>
                  </a:moveTo>
                  <a:cubicBezTo>
                    <a:pt x="2374" y="1"/>
                    <a:pt x="2272" y="40"/>
                    <a:pt x="2206" y="123"/>
                  </a:cubicBezTo>
                  <a:lnTo>
                    <a:pt x="1072" y="1257"/>
                  </a:lnTo>
                  <a:lnTo>
                    <a:pt x="599" y="785"/>
                  </a:lnTo>
                  <a:cubicBezTo>
                    <a:pt x="536" y="722"/>
                    <a:pt x="449" y="690"/>
                    <a:pt x="363" y="690"/>
                  </a:cubicBezTo>
                  <a:cubicBezTo>
                    <a:pt x="276" y="690"/>
                    <a:pt x="189" y="722"/>
                    <a:pt x="126" y="785"/>
                  </a:cubicBezTo>
                  <a:cubicBezTo>
                    <a:pt x="0" y="911"/>
                    <a:pt x="0" y="1131"/>
                    <a:pt x="126" y="1257"/>
                  </a:cubicBezTo>
                  <a:lnTo>
                    <a:pt x="820" y="1982"/>
                  </a:lnTo>
                  <a:cubicBezTo>
                    <a:pt x="914" y="2045"/>
                    <a:pt x="977" y="2045"/>
                    <a:pt x="1072" y="2045"/>
                  </a:cubicBezTo>
                  <a:cubicBezTo>
                    <a:pt x="1135" y="2045"/>
                    <a:pt x="1261" y="2013"/>
                    <a:pt x="1292" y="1919"/>
                  </a:cubicBezTo>
                  <a:lnTo>
                    <a:pt x="2678" y="532"/>
                  </a:lnTo>
                  <a:cubicBezTo>
                    <a:pt x="2804" y="438"/>
                    <a:pt x="2804" y="186"/>
                    <a:pt x="2678" y="91"/>
                  </a:cubicBezTo>
                  <a:cubicBezTo>
                    <a:pt x="2634" y="32"/>
                    <a:pt x="2554" y="1"/>
                    <a:pt x="2469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7"/>
            <p:cNvSpPr/>
            <p:nvPr/>
          </p:nvSpPr>
          <p:spPr>
            <a:xfrm>
              <a:off x="1049375" y="2318350"/>
              <a:ext cx="298525" cy="295400"/>
            </a:xfrm>
            <a:custGeom>
              <a:avLst/>
              <a:gdLst/>
              <a:ahLst/>
              <a:cxnLst/>
              <a:rect l="l" t="t" r="r" b="b"/>
              <a:pathLst>
                <a:path w="11941" h="11816" extrusionOk="0">
                  <a:moveTo>
                    <a:pt x="6963" y="1198"/>
                  </a:moveTo>
                  <a:lnTo>
                    <a:pt x="7876" y="2143"/>
                  </a:lnTo>
                  <a:lnTo>
                    <a:pt x="6963" y="2143"/>
                  </a:lnTo>
                  <a:lnTo>
                    <a:pt x="6963" y="1198"/>
                  </a:lnTo>
                  <a:close/>
                  <a:moveTo>
                    <a:pt x="10286" y="3498"/>
                  </a:moveTo>
                  <a:cubicBezTo>
                    <a:pt x="10373" y="3498"/>
                    <a:pt x="10460" y="3530"/>
                    <a:pt x="10523" y="3593"/>
                  </a:cubicBezTo>
                  <a:lnTo>
                    <a:pt x="10995" y="4065"/>
                  </a:lnTo>
                  <a:cubicBezTo>
                    <a:pt x="11184" y="4223"/>
                    <a:pt x="11184" y="4475"/>
                    <a:pt x="11027" y="4569"/>
                  </a:cubicBezTo>
                  <a:lnTo>
                    <a:pt x="10806" y="4821"/>
                  </a:lnTo>
                  <a:lnTo>
                    <a:pt x="9798" y="3845"/>
                  </a:lnTo>
                  <a:lnTo>
                    <a:pt x="10050" y="3593"/>
                  </a:lnTo>
                  <a:cubicBezTo>
                    <a:pt x="10113" y="3530"/>
                    <a:pt x="10200" y="3498"/>
                    <a:pt x="10286" y="3498"/>
                  </a:cubicBezTo>
                  <a:close/>
                  <a:moveTo>
                    <a:pt x="9294" y="4349"/>
                  </a:moveTo>
                  <a:lnTo>
                    <a:pt x="10271" y="5325"/>
                  </a:lnTo>
                  <a:lnTo>
                    <a:pt x="7845" y="7783"/>
                  </a:lnTo>
                  <a:lnTo>
                    <a:pt x="6868" y="6774"/>
                  </a:lnTo>
                  <a:lnTo>
                    <a:pt x="9294" y="4349"/>
                  </a:lnTo>
                  <a:close/>
                  <a:moveTo>
                    <a:pt x="6585" y="7499"/>
                  </a:moveTo>
                  <a:lnTo>
                    <a:pt x="7183" y="8098"/>
                  </a:lnTo>
                  <a:lnTo>
                    <a:pt x="6427" y="8255"/>
                  </a:lnTo>
                  <a:lnTo>
                    <a:pt x="6585" y="7499"/>
                  </a:lnTo>
                  <a:close/>
                  <a:moveTo>
                    <a:pt x="6994" y="10398"/>
                  </a:moveTo>
                  <a:lnTo>
                    <a:pt x="6994" y="10776"/>
                  </a:lnTo>
                  <a:cubicBezTo>
                    <a:pt x="6994" y="10870"/>
                    <a:pt x="7057" y="10996"/>
                    <a:pt x="7089" y="11122"/>
                  </a:cubicBezTo>
                  <a:lnTo>
                    <a:pt x="1071" y="11122"/>
                  </a:lnTo>
                  <a:cubicBezTo>
                    <a:pt x="882" y="11122"/>
                    <a:pt x="693" y="10965"/>
                    <a:pt x="693" y="10776"/>
                  </a:cubicBezTo>
                  <a:lnTo>
                    <a:pt x="693" y="10398"/>
                  </a:lnTo>
                  <a:close/>
                  <a:moveTo>
                    <a:pt x="6270" y="663"/>
                  </a:moveTo>
                  <a:lnTo>
                    <a:pt x="6270" y="2458"/>
                  </a:lnTo>
                  <a:cubicBezTo>
                    <a:pt x="6270" y="2647"/>
                    <a:pt x="6427" y="2805"/>
                    <a:pt x="6616" y="2805"/>
                  </a:cubicBezTo>
                  <a:lnTo>
                    <a:pt x="8349" y="2805"/>
                  </a:lnTo>
                  <a:lnTo>
                    <a:pt x="8349" y="4286"/>
                  </a:lnTo>
                  <a:lnTo>
                    <a:pt x="6112" y="6554"/>
                  </a:lnTo>
                  <a:cubicBezTo>
                    <a:pt x="6081" y="6585"/>
                    <a:pt x="6018" y="6680"/>
                    <a:pt x="6018" y="6711"/>
                  </a:cubicBezTo>
                  <a:lnTo>
                    <a:pt x="5608" y="8633"/>
                  </a:lnTo>
                  <a:cubicBezTo>
                    <a:pt x="5545" y="8759"/>
                    <a:pt x="5608" y="8885"/>
                    <a:pt x="5671" y="8948"/>
                  </a:cubicBezTo>
                  <a:cubicBezTo>
                    <a:pt x="5742" y="9019"/>
                    <a:pt x="5813" y="9055"/>
                    <a:pt x="5897" y="9055"/>
                  </a:cubicBezTo>
                  <a:cubicBezTo>
                    <a:pt x="5925" y="9055"/>
                    <a:pt x="5955" y="9051"/>
                    <a:pt x="5986" y="9043"/>
                  </a:cubicBezTo>
                  <a:lnTo>
                    <a:pt x="7908" y="8602"/>
                  </a:lnTo>
                  <a:cubicBezTo>
                    <a:pt x="8002" y="8602"/>
                    <a:pt x="8034" y="8570"/>
                    <a:pt x="8065" y="8507"/>
                  </a:cubicBezTo>
                  <a:lnTo>
                    <a:pt x="8349" y="8255"/>
                  </a:lnTo>
                  <a:lnTo>
                    <a:pt x="8349" y="10807"/>
                  </a:lnTo>
                  <a:lnTo>
                    <a:pt x="8380" y="10807"/>
                  </a:lnTo>
                  <a:cubicBezTo>
                    <a:pt x="8380" y="10996"/>
                    <a:pt x="8223" y="11154"/>
                    <a:pt x="8034" y="11154"/>
                  </a:cubicBezTo>
                  <a:cubicBezTo>
                    <a:pt x="7845" y="11154"/>
                    <a:pt x="7687" y="10996"/>
                    <a:pt x="7687" y="10807"/>
                  </a:cubicBezTo>
                  <a:lnTo>
                    <a:pt x="7687" y="10083"/>
                  </a:lnTo>
                  <a:cubicBezTo>
                    <a:pt x="7687" y="9893"/>
                    <a:pt x="7530" y="9736"/>
                    <a:pt x="7309" y="9736"/>
                  </a:cubicBezTo>
                  <a:lnTo>
                    <a:pt x="1386" y="9736"/>
                  </a:lnTo>
                  <a:lnTo>
                    <a:pt x="1386" y="663"/>
                  </a:lnTo>
                  <a:close/>
                  <a:moveTo>
                    <a:pt x="1071" y="1"/>
                  </a:moveTo>
                  <a:cubicBezTo>
                    <a:pt x="882" y="1"/>
                    <a:pt x="693" y="158"/>
                    <a:pt x="693" y="379"/>
                  </a:cubicBezTo>
                  <a:lnTo>
                    <a:pt x="693" y="9736"/>
                  </a:lnTo>
                  <a:lnTo>
                    <a:pt x="347" y="9736"/>
                  </a:lnTo>
                  <a:cubicBezTo>
                    <a:pt x="158" y="9736"/>
                    <a:pt x="0" y="9893"/>
                    <a:pt x="0" y="10083"/>
                  </a:cubicBezTo>
                  <a:lnTo>
                    <a:pt x="0" y="10807"/>
                  </a:lnTo>
                  <a:cubicBezTo>
                    <a:pt x="0" y="11406"/>
                    <a:pt x="473" y="11815"/>
                    <a:pt x="1008" y="11815"/>
                  </a:cubicBezTo>
                  <a:lnTo>
                    <a:pt x="8002" y="11815"/>
                  </a:lnTo>
                  <a:cubicBezTo>
                    <a:pt x="8569" y="11815"/>
                    <a:pt x="9011" y="11343"/>
                    <a:pt x="9011" y="10807"/>
                  </a:cubicBezTo>
                  <a:lnTo>
                    <a:pt x="9011" y="7562"/>
                  </a:lnTo>
                  <a:lnTo>
                    <a:pt x="11499" y="5105"/>
                  </a:lnTo>
                  <a:cubicBezTo>
                    <a:pt x="11940" y="4664"/>
                    <a:pt x="11940" y="4034"/>
                    <a:pt x="11531" y="3593"/>
                  </a:cubicBezTo>
                  <a:lnTo>
                    <a:pt x="11058" y="3120"/>
                  </a:lnTo>
                  <a:cubicBezTo>
                    <a:pt x="10869" y="2931"/>
                    <a:pt x="10609" y="2836"/>
                    <a:pt x="10346" y="2836"/>
                  </a:cubicBezTo>
                  <a:cubicBezTo>
                    <a:pt x="10082" y="2836"/>
                    <a:pt x="9814" y="2931"/>
                    <a:pt x="9609" y="3120"/>
                  </a:cubicBezTo>
                  <a:lnTo>
                    <a:pt x="9105" y="3624"/>
                  </a:lnTo>
                  <a:lnTo>
                    <a:pt x="9105" y="2490"/>
                  </a:lnTo>
                  <a:cubicBezTo>
                    <a:pt x="9105" y="2427"/>
                    <a:pt x="9074" y="2332"/>
                    <a:pt x="8979" y="2269"/>
                  </a:cubicBezTo>
                  <a:lnTo>
                    <a:pt x="6900" y="127"/>
                  </a:lnTo>
                  <a:cubicBezTo>
                    <a:pt x="6805" y="64"/>
                    <a:pt x="6742" y="1"/>
                    <a:pt x="6648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1" name="Google Shape;371;p28"/>
          <p:cNvCxnSpPr/>
          <p:nvPr/>
        </p:nvCxnSpPr>
        <p:spPr>
          <a:xfrm>
            <a:off x="148100" y="728175"/>
            <a:ext cx="4105800" cy="14400"/>
          </a:xfrm>
          <a:prstGeom prst="straightConnector1">
            <a:avLst/>
          </a:prstGeom>
          <a:noFill/>
          <a:ln w="9525" cap="flat" cmpd="sng">
            <a:solidFill>
              <a:srgbClr val="09B8EA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372" name="Google Shape;372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700" y="0"/>
            <a:ext cx="3180300" cy="1268475"/>
          </a:xfrm>
          <a:prstGeom prst="rect">
            <a:avLst/>
          </a:prstGeom>
          <a:noFill/>
          <a:ln>
            <a:noFill/>
          </a:ln>
        </p:spPr>
      </p:pic>
      <p:sp>
        <p:nvSpPr>
          <p:cNvPr id="373" name="Google Shape;373;p28"/>
          <p:cNvSpPr txBox="1"/>
          <p:nvPr/>
        </p:nvSpPr>
        <p:spPr>
          <a:xfrm>
            <a:off x="148100" y="247500"/>
            <a:ext cx="5722500" cy="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5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Discussion</a:t>
            </a:r>
            <a:endParaRPr sz="2500" b="1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sp>
        <p:nvSpPr>
          <p:cNvPr id="374" name="Google Shape;374;p28"/>
          <p:cNvSpPr txBox="1"/>
          <p:nvPr/>
        </p:nvSpPr>
        <p:spPr>
          <a:xfrm>
            <a:off x="1731050" y="1488178"/>
            <a:ext cx="6613200" cy="8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Définition AMM dans articles récents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Autres options possibles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FF0000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375" name="Google Shape;375;p28"/>
          <p:cNvSpPr txBox="1"/>
          <p:nvPr/>
        </p:nvSpPr>
        <p:spPr>
          <a:xfrm>
            <a:off x="1731050" y="2693666"/>
            <a:ext cx="6613200" cy="7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Seule façon de mourir dans la dignité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376" name="Google Shape;376;p28"/>
          <p:cNvSpPr txBox="1"/>
          <p:nvPr/>
        </p:nvSpPr>
        <p:spPr>
          <a:xfrm>
            <a:off x="1731050" y="3881250"/>
            <a:ext cx="6613200" cy="9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</a:t>
            </a: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dont les objectifs sont de de soulager les </a:t>
            </a:r>
            <a:r>
              <a:rPr lang="fr-CA" sz="1500" dirty="0">
                <a:solidFill>
                  <a:schemeClr val="tx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souffrances aux plans </a:t>
            </a:r>
            <a:r>
              <a:rPr lang="fr-CA" sz="1500" dirty="0">
                <a:solidFill>
                  <a:schemeClr val="lt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…</a:t>
            </a: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physique, psychologique, existentiel et social</a:t>
            </a:r>
            <a:r>
              <a:rPr lang="fr-CA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</a:t>
            </a:r>
            <a:r>
              <a:rPr lang="fr-CA" sz="1000" dirty="0">
                <a:solidFill>
                  <a:schemeClr val="dk2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(Vachon et al., 2009)</a:t>
            </a:r>
            <a:endParaRPr sz="1000" dirty="0">
              <a:solidFill>
                <a:schemeClr val="dk2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377" name="Google Shape;377;p28"/>
          <p:cNvSpPr txBox="1"/>
          <p:nvPr/>
        </p:nvSpPr>
        <p:spPr>
          <a:xfrm>
            <a:off x="1731050" y="1165075"/>
            <a:ext cx="6613200" cy="5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Absence d’informations fondamentales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378" name="Google Shape;378;p28"/>
          <p:cNvSpPr txBox="1"/>
          <p:nvPr/>
        </p:nvSpPr>
        <p:spPr>
          <a:xfrm>
            <a:off x="1731050" y="2364920"/>
            <a:ext cx="66132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Présentation de l’AMM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379" name="Google Shape;379;p28"/>
          <p:cNvSpPr txBox="1"/>
          <p:nvPr/>
        </p:nvSpPr>
        <p:spPr>
          <a:xfrm>
            <a:off x="1731050" y="3546826"/>
            <a:ext cx="66132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Aucune mention des soins palliatifs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cxnSp>
        <p:nvCxnSpPr>
          <p:cNvPr id="380" name="Google Shape;380;p28"/>
          <p:cNvCxnSpPr/>
          <p:nvPr/>
        </p:nvCxnSpPr>
        <p:spPr>
          <a:xfrm>
            <a:off x="-281275" y="1446600"/>
            <a:ext cx="1124100" cy="1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1" name="Google Shape;381;p28"/>
          <p:cNvCxnSpPr/>
          <p:nvPr/>
        </p:nvCxnSpPr>
        <p:spPr>
          <a:xfrm>
            <a:off x="-281275" y="2709645"/>
            <a:ext cx="1124100" cy="1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2" name="Google Shape;382;p28"/>
          <p:cNvCxnSpPr/>
          <p:nvPr/>
        </p:nvCxnSpPr>
        <p:spPr>
          <a:xfrm>
            <a:off x="-281275" y="3881250"/>
            <a:ext cx="1124100" cy="1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83" name="Google Shape;383;p28"/>
          <p:cNvGrpSpPr/>
          <p:nvPr/>
        </p:nvGrpSpPr>
        <p:grpSpPr>
          <a:xfrm>
            <a:off x="1048545" y="1250090"/>
            <a:ext cx="476797" cy="394510"/>
            <a:chOff x="6239575" y="4416275"/>
            <a:chExt cx="489625" cy="449175"/>
          </a:xfrm>
        </p:grpSpPr>
        <p:sp>
          <p:nvSpPr>
            <p:cNvPr id="384" name="Google Shape;384;p28"/>
            <p:cNvSpPr/>
            <p:nvPr/>
          </p:nvSpPr>
          <p:spPr>
            <a:xfrm>
              <a:off x="6239575" y="4416275"/>
              <a:ext cx="489625" cy="449175"/>
            </a:xfrm>
            <a:custGeom>
              <a:avLst/>
              <a:gdLst/>
              <a:ahLst/>
              <a:cxnLst/>
              <a:rect l="l" t="t" r="r" b="b"/>
              <a:pathLst>
                <a:path w="19585" h="17967" extrusionOk="0">
                  <a:moveTo>
                    <a:pt x="9792" y="1132"/>
                  </a:moveTo>
                  <a:cubicBezTo>
                    <a:pt x="10374" y="1132"/>
                    <a:pt x="10955" y="1424"/>
                    <a:pt x="11278" y="2009"/>
                  </a:cubicBezTo>
                  <a:lnTo>
                    <a:pt x="18111" y="14313"/>
                  </a:lnTo>
                  <a:cubicBezTo>
                    <a:pt x="18404" y="14838"/>
                    <a:pt x="18395" y="15481"/>
                    <a:pt x="18087" y="15998"/>
                  </a:cubicBezTo>
                  <a:cubicBezTo>
                    <a:pt x="17786" y="16518"/>
                    <a:pt x="17232" y="16834"/>
                    <a:pt x="16634" y="16834"/>
                  </a:cubicBezTo>
                  <a:cubicBezTo>
                    <a:pt x="16631" y="16834"/>
                    <a:pt x="16628" y="16834"/>
                    <a:pt x="16625" y="16834"/>
                  </a:cubicBezTo>
                  <a:lnTo>
                    <a:pt x="2962" y="16834"/>
                  </a:lnTo>
                  <a:cubicBezTo>
                    <a:pt x="1667" y="16834"/>
                    <a:pt x="849" y="15445"/>
                    <a:pt x="1474" y="14313"/>
                  </a:cubicBezTo>
                  <a:lnTo>
                    <a:pt x="8307" y="2009"/>
                  </a:lnTo>
                  <a:cubicBezTo>
                    <a:pt x="8630" y="1424"/>
                    <a:pt x="9211" y="1132"/>
                    <a:pt x="9792" y="1132"/>
                  </a:cubicBezTo>
                  <a:close/>
                  <a:moveTo>
                    <a:pt x="9792" y="1"/>
                  </a:moveTo>
                  <a:cubicBezTo>
                    <a:pt x="8763" y="1"/>
                    <a:pt x="7815" y="559"/>
                    <a:pt x="7317" y="1462"/>
                  </a:cubicBezTo>
                  <a:lnTo>
                    <a:pt x="483" y="13766"/>
                  </a:lnTo>
                  <a:cubicBezTo>
                    <a:pt x="0" y="14642"/>
                    <a:pt x="15" y="15711"/>
                    <a:pt x="523" y="16574"/>
                  </a:cubicBezTo>
                  <a:cubicBezTo>
                    <a:pt x="1033" y="17435"/>
                    <a:pt x="1960" y="17966"/>
                    <a:pt x="2962" y="17966"/>
                  </a:cubicBezTo>
                  <a:lnTo>
                    <a:pt x="16625" y="17966"/>
                  </a:lnTo>
                  <a:cubicBezTo>
                    <a:pt x="17625" y="17966"/>
                    <a:pt x="18555" y="17435"/>
                    <a:pt x="19062" y="16574"/>
                  </a:cubicBezTo>
                  <a:cubicBezTo>
                    <a:pt x="19572" y="15711"/>
                    <a:pt x="19585" y="14642"/>
                    <a:pt x="19101" y="13766"/>
                  </a:cubicBezTo>
                  <a:lnTo>
                    <a:pt x="12271" y="1462"/>
                  </a:lnTo>
                  <a:cubicBezTo>
                    <a:pt x="11770" y="559"/>
                    <a:pt x="10822" y="1"/>
                    <a:pt x="979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85" name="Google Shape;385;p28"/>
            <p:cNvSpPr/>
            <p:nvPr/>
          </p:nvSpPr>
          <p:spPr>
            <a:xfrm>
              <a:off x="6438550" y="4723875"/>
              <a:ext cx="88350" cy="84950"/>
            </a:xfrm>
            <a:custGeom>
              <a:avLst/>
              <a:gdLst/>
              <a:ahLst/>
              <a:cxnLst/>
              <a:rect l="l" t="t" r="r" b="b"/>
              <a:pathLst>
                <a:path w="3534" h="3398" extrusionOk="0">
                  <a:moveTo>
                    <a:pt x="1830" y="1132"/>
                  </a:moveTo>
                  <a:cubicBezTo>
                    <a:pt x="2122" y="1132"/>
                    <a:pt x="2401" y="1358"/>
                    <a:pt x="2401" y="1701"/>
                  </a:cubicBezTo>
                  <a:cubicBezTo>
                    <a:pt x="2401" y="2012"/>
                    <a:pt x="2147" y="2266"/>
                    <a:pt x="1833" y="2266"/>
                  </a:cubicBezTo>
                  <a:cubicBezTo>
                    <a:pt x="1329" y="2266"/>
                    <a:pt x="1076" y="1656"/>
                    <a:pt x="1432" y="1299"/>
                  </a:cubicBezTo>
                  <a:cubicBezTo>
                    <a:pt x="1548" y="1184"/>
                    <a:pt x="1691" y="1132"/>
                    <a:pt x="1830" y="1132"/>
                  </a:cubicBezTo>
                  <a:close/>
                  <a:moveTo>
                    <a:pt x="1833" y="1"/>
                  </a:moveTo>
                  <a:cubicBezTo>
                    <a:pt x="1145" y="1"/>
                    <a:pt x="526" y="415"/>
                    <a:pt x="263" y="1049"/>
                  </a:cubicBezTo>
                  <a:cubicBezTo>
                    <a:pt x="1" y="1683"/>
                    <a:pt x="146" y="2414"/>
                    <a:pt x="632" y="2900"/>
                  </a:cubicBezTo>
                  <a:cubicBezTo>
                    <a:pt x="957" y="3225"/>
                    <a:pt x="1391" y="3397"/>
                    <a:pt x="1833" y="3397"/>
                  </a:cubicBezTo>
                  <a:cubicBezTo>
                    <a:pt x="2052" y="3397"/>
                    <a:pt x="2273" y="3355"/>
                    <a:pt x="2483" y="3268"/>
                  </a:cubicBezTo>
                  <a:cubicBezTo>
                    <a:pt x="3117" y="3005"/>
                    <a:pt x="3533" y="2386"/>
                    <a:pt x="3533" y="1701"/>
                  </a:cubicBezTo>
                  <a:cubicBezTo>
                    <a:pt x="3530" y="762"/>
                    <a:pt x="2772" y="1"/>
                    <a:pt x="183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86" name="Google Shape;386;p28"/>
            <p:cNvSpPr/>
            <p:nvPr/>
          </p:nvSpPr>
          <p:spPr>
            <a:xfrm>
              <a:off x="6441950" y="4497425"/>
              <a:ext cx="84950" cy="198250"/>
            </a:xfrm>
            <a:custGeom>
              <a:avLst/>
              <a:gdLst/>
              <a:ahLst/>
              <a:cxnLst/>
              <a:rect l="l" t="t" r="r" b="b"/>
              <a:pathLst>
                <a:path w="3398" h="7930" extrusionOk="0">
                  <a:moveTo>
                    <a:pt x="1697" y="1133"/>
                  </a:moveTo>
                  <a:cubicBezTo>
                    <a:pt x="2011" y="1133"/>
                    <a:pt x="2265" y="1387"/>
                    <a:pt x="2265" y="1701"/>
                  </a:cubicBezTo>
                  <a:lnTo>
                    <a:pt x="2265" y="6230"/>
                  </a:lnTo>
                  <a:cubicBezTo>
                    <a:pt x="2265" y="6544"/>
                    <a:pt x="2011" y="6797"/>
                    <a:pt x="1697" y="6797"/>
                  </a:cubicBezTo>
                  <a:cubicBezTo>
                    <a:pt x="1383" y="6797"/>
                    <a:pt x="1133" y="6544"/>
                    <a:pt x="1133" y="6230"/>
                  </a:cubicBezTo>
                  <a:lnTo>
                    <a:pt x="1133" y="1701"/>
                  </a:lnTo>
                  <a:cubicBezTo>
                    <a:pt x="1133" y="1387"/>
                    <a:pt x="1383" y="1133"/>
                    <a:pt x="1697" y="1133"/>
                  </a:cubicBezTo>
                  <a:close/>
                  <a:moveTo>
                    <a:pt x="1697" y="1"/>
                  </a:moveTo>
                  <a:cubicBezTo>
                    <a:pt x="758" y="1"/>
                    <a:pt x="1" y="762"/>
                    <a:pt x="1" y="1701"/>
                  </a:cubicBezTo>
                  <a:lnTo>
                    <a:pt x="1" y="6233"/>
                  </a:lnTo>
                  <a:cubicBezTo>
                    <a:pt x="1" y="7169"/>
                    <a:pt x="758" y="7930"/>
                    <a:pt x="1697" y="7930"/>
                  </a:cubicBezTo>
                  <a:cubicBezTo>
                    <a:pt x="2636" y="7930"/>
                    <a:pt x="3397" y="7169"/>
                    <a:pt x="3397" y="6233"/>
                  </a:cubicBezTo>
                  <a:lnTo>
                    <a:pt x="3397" y="1701"/>
                  </a:lnTo>
                  <a:cubicBezTo>
                    <a:pt x="3397" y="762"/>
                    <a:pt x="2636" y="1"/>
                    <a:pt x="169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387" name="Google Shape;387;p28"/>
          <p:cNvGrpSpPr/>
          <p:nvPr/>
        </p:nvGrpSpPr>
        <p:grpSpPr>
          <a:xfrm>
            <a:off x="1092433" y="2453809"/>
            <a:ext cx="389016" cy="349902"/>
            <a:chOff x="3299850" y="238575"/>
            <a:chExt cx="427725" cy="482225"/>
          </a:xfrm>
        </p:grpSpPr>
        <p:sp>
          <p:nvSpPr>
            <p:cNvPr id="388" name="Google Shape;388;p28"/>
            <p:cNvSpPr/>
            <p:nvPr/>
          </p:nvSpPr>
          <p:spPr>
            <a:xfrm>
              <a:off x="3299850" y="323500"/>
              <a:ext cx="427725" cy="397300"/>
            </a:xfrm>
            <a:custGeom>
              <a:avLst/>
              <a:gdLst/>
              <a:ahLst/>
              <a:cxnLst/>
              <a:rect l="l" t="t" r="r" b="b"/>
              <a:pathLst>
                <a:path w="17109" h="15892" extrusionOk="0">
                  <a:moveTo>
                    <a:pt x="3397" y="6794"/>
                  </a:moveTo>
                  <a:lnTo>
                    <a:pt x="3397" y="14759"/>
                  </a:lnTo>
                  <a:lnTo>
                    <a:pt x="1132" y="14759"/>
                  </a:lnTo>
                  <a:lnTo>
                    <a:pt x="1132" y="6794"/>
                  </a:lnTo>
                  <a:close/>
                  <a:moveTo>
                    <a:pt x="9034" y="1132"/>
                  </a:moveTo>
                  <a:cubicBezTo>
                    <a:pt x="9683" y="1175"/>
                    <a:pt x="10191" y="1712"/>
                    <a:pt x="10191" y="2364"/>
                  </a:cubicBezTo>
                  <a:cubicBezTo>
                    <a:pt x="10191" y="3346"/>
                    <a:pt x="9774" y="5275"/>
                    <a:pt x="9221" y="5828"/>
                  </a:cubicBezTo>
                  <a:cubicBezTo>
                    <a:pt x="8865" y="6184"/>
                    <a:pt x="9119" y="6794"/>
                    <a:pt x="9623" y="6794"/>
                  </a:cubicBezTo>
                  <a:lnTo>
                    <a:pt x="15285" y="6794"/>
                  </a:lnTo>
                  <a:cubicBezTo>
                    <a:pt x="15599" y="6794"/>
                    <a:pt x="15849" y="7047"/>
                    <a:pt x="15849" y="7361"/>
                  </a:cubicBezTo>
                  <a:cubicBezTo>
                    <a:pt x="15849" y="7672"/>
                    <a:pt x="15599" y="7926"/>
                    <a:pt x="15285" y="7926"/>
                  </a:cubicBezTo>
                  <a:lnTo>
                    <a:pt x="11888" y="7926"/>
                  </a:lnTo>
                  <a:cubicBezTo>
                    <a:pt x="11574" y="7926"/>
                    <a:pt x="11323" y="8180"/>
                    <a:pt x="11323" y="8494"/>
                  </a:cubicBezTo>
                  <a:cubicBezTo>
                    <a:pt x="11323" y="8805"/>
                    <a:pt x="11574" y="9058"/>
                    <a:pt x="11888" y="9058"/>
                  </a:cubicBezTo>
                  <a:lnTo>
                    <a:pt x="15285" y="9058"/>
                  </a:lnTo>
                  <a:cubicBezTo>
                    <a:pt x="15586" y="9058"/>
                    <a:pt x="15852" y="9342"/>
                    <a:pt x="15852" y="9662"/>
                  </a:cubicBezTo>
                  <a:cubicBezTo>
                    <a:pt x="15852" y="9976"/>
                    <a:pt x="15599" y="10230"/>
                    <a:pt x="15285" y="10230"/>
                  </a:cubicBezTo>
                  <a:lnTo>
                    <a:pt x="11888" y="10230"/>
                  </a:lnTo>
                  <a:cubicBezTo>
                    <a:pt x="11574" y="10230"/>
                    <a:pt x="11323" y="10484"/>
                    <a:pt x="11323" y="10795"/>
                  </a:cubicBezTo>
                  <a:cubicBezTo>
                    <a:pt x="11323" y="11109"/>
                    <a:pt x="11574" y="11362"/>
                    <a:pt x="11888" y="11362"/>
                  </a:cubicBezTo>
                  <a:lnTo>
                    <a:pt x="14152" y="11362"/>
                  </a:lnTo>
                  <a:cubicBezTo>
                    <a:pt x="14466" y="11362"/>
                    <a:pt x="14717" y="11616"/>
                    <a:pt x="14717" y="11927"/>
                  </a:cubicBezTo>
                  <a:cubicBezTo>
                    <a:pt x="14717" y="12241"/>
                    <a:pt x="14466" y="12494"/>
                    <a:pt x="14152" y="12494"/>
                  </a:cubicBezTo>
                  <a:lnTo>
                    <a:pt x="11888" y="12494"/>
                  </a:lnTo>
                  <a:cubicBezTo>
                    <a:pt x="11574" y="12494"/>
                    <a:pt x="11323" y="12748"/>
                    <a:pt x="11323" y="13059"/>
                  </a:cubicBezTo>
                  <a:cubicBezTo>
                    <a:pt x="11323" y="13373"/>
                    <a:pt x="11574" y="13627"/>
                    <a:pt x="11888" y="13627"/>
                  </a:cubicBezTo>
                  <a:lnTo>
                    <a:pt x="13020" y="13627"/>
                  </a:lnTo>
                  <a:cubicBezTo>
                    <a:pt x="13334" y="13627"/>
                    <a:pt x="13585" y="13880"/>
                    <a:pt x="13585" y="14191"/>
                  </a:cubicBezTo>
                  <a:cubicBezTo>
                    <a:pt x="13585" y="14505"/>
                    <a:pt x="13334" y="14759"/>
                    <a:pt x="13020" y="14759"/>
                  </a:cubicBezTo>
                  <a:lnTo>
                    <a:pt x="9197" y="14759"/>
                  </a:lnTo>
                  <a:cubicBezTo>
                    <a:pt x="8041" y="14759"/>
                    <a:pt x="6890" y="14572"/>
                    <a:pt x="5794" y="14207"/>
                  </a:cubicBezTo>
                  <a:lnTo>
                    <a:pt x="4529" y="13784"/>
                  </a:lnTo>
                  <a:lnTo>
                    <a:pt x="4529" y="7712"/>
                  </a:lnTo>
                  <a:lnTo>
                    <a:pt x="5686" y="7132"/>
                  </a:lnTo>
                  <a:cubicBezTo>
                    <a:pt x="6265" y="6842"/>
                    <a:pt x="6797" y="6459"/>
                    <a:pt x="7253" y="6003"/>
                  </a:cubicBezTo>
                  <a:lnTo>
                    <a:pt x="7289" y="5963"/>
                  </a:lnTo>
                  <a:cubicBezTo>
                    <a:pt x="8352" y="4901"/>
                    <a:pt x="8917" y="2654"/>
                    <a:pt x="9034" y="1132"/>
                  </a:cubicBezTo>
                  <a:close/>
                  <a:moveTo>
                    <a:pt x="8491" y="0"/>
                  </a:moveTo>
                  <a:cubicBezTo>
                    <a:pt x="8177" y="0"/>
                    <a:pt x="7926" y="254"/>
                    <a:pt x="7926" y="568"/>
                  </a:cubicBezTo>
                  <a:cubicBezTo>
                    <a:pt x="7926" y="1887"/>
                    <a:pt x="7380" y="4276"/>
                    <a:pt x="6492" y="5166"/>
                  </a:cubicBezTo>
                  <a:lnTo>
                    <a:pt x="6456" y="5203"/>
                  </a:lnTo>
                  <a:cubicBezTo>
                    <a:pt x="6081" y="5574"/>
                    <a:pt x="5652" y="5885"/>
                    <a:pt x="5181" y="6120"/>
                  </a:cubicBezTo>
                  <a:lnTo>
                    <a:pt x="4529" y="6444"/>
                  </a:lnTo>
                  <a:lnTo>
                    <a:pt x="4529" y="6229"/>
                  </a:lnTo>
                  <a:cubicBezTo>
                    <a:pt x="4529" y="5915"/>
                    <a:pt x="4276" y="5661"/>
                    <a:pt x="3962" y="5661"/>
                  </a:cubicBezTo>
                  <a:lnTo>
                    <a:pt x="565" y="5661"/>
                  </a:lnTo>
                  <a:cubicBezTo>
                    <a:pt x="251" y="5661"/>
                    <a:pt x="0" y="5915"/>
                    <a:pt x="0" y="6229"/>
                  </a:cubicBezTo>
                  <a:lnTo>
                    <a:pt x="0" y="15324"/>
                  </a:lnTo>
                  <a:cubicBezTo>
                    <a:pt x="0" y="15638"/>
                    <a:pt x="251" y="15891"/>
                    <a:pt x="565" y="15891"/>
                  </a:cubicBezTo>
                  <a:lnTo>
                    <a:pt x="3962" y="15891"/>
                  </a:lnTo>
                  <a:cubicBezTo>
                    <a:pt x="4276" y="15891"/>
                    <a:pt x="4529" y="15638"/>
                    <a:pt x="4529" y="15324"/>
                  </a:cubicBezTo>
                  <a:lnTo>
                    <a:pt x="4529" y="14976"/>
                  </a:lnTo>
                  <a:lnTo>
                    <a:pt x="5435" y="15278"/>
                  </a:lnTo>
                  <a:cubicBezTo>
                    <a:pt x="6649" y="15683"/>
                    <a:pt x="7917" y="15888"/>
                    <a:pt x="9197" y="15888"/>
                  </a:cubicBezTo>
                  <a:lnTo>
                    <a:pt x="13020" y="15888"/>
                  </a:lnTo>
                  <a:cubicBezTo>
                    <a:pt x="14219" y="15888"/>
                    <a:pt x="15040" y="14681"/>
                    <a:pt x="14599" y="13566"/>
                  </a:cubicBezTo>
                  <a:cubicBezTo>
                    <a:pt x="15577" y="13298"/>
                    <a:pt x="16106" y="12241"/>
                    <a:pt x="15731" y="11302"/>
                  </a:cubicBezTo>
                  <a:cubicBezTo>
                    <a:pt x="16468" y="11100"/>
                    <a:pt x="16981" y="10429"/>
                    <a:pt x="16984" y="9662"/>
                  </a:cubicBezTo>
                  <a:cubicBezTo>
                    <a:pt x="16981" y="9233"/>
                    <a:pt x="16824" y="8823"/>
                    <a:pt x="16541" y="8503"/>
                  </a:cubicBezTo>
                  <a:cubicBezTo>
                    <a:pt x="16994" y="8005"/>
                    <a:pt x="17108" y="7289"/>
                    <a:pt x="16837" y="6673"/>
                  </a:cubicBezTo>
                  <a:cubicBezTo>
                    <a:pt x="16565" y="6060"/>
                    <a:pt x="15958" y="5661"/>
                    <a:pt x="15285" y="5661"/>
                  </a:cubicBezTo>
                  <a:lnTo>
                    <a:pt x="10635" y="5661"/>
                  </a:lnTo>
                  <a:cubicBezTo>
                    <a:pt x="11109" y="4577"/>
                    <a:pt x="11323" y="3104"/>
                    <a:pt x="11323" y="2364"/>
                  </a:cubicBezTo>
                  <a:cubicBezTo>
                    <a:pt x="11320" y="1060"/>
                    <a:pt x="10263" y="3"/>
                    <a:pt x="895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89" name="Google Shape;389;p28"/>
            <p:cNvSpPr/>
            <p:nvPr/>
          </p:nvSpPr>
          <p:spPr>
            <a:xfrm>
              <a:off x="3467650" y="238575"/>
              <a:ext cx="46525" cy="56650"/>
            </a:xfrm>
            <a:custGeom>
              <a:avLst/>
              <a:gdLst/>
              <a:ahLst/>
              <a:cxnLst/>
              <a:rect l="l" t="t" r="r" b="b"/>
              <a:pathLst>
                <a:path w="1861" h="2266" extrusionOk="0">
                  <a:moveTo>
                    <a:pt x="646" y="1"/>
                  </a:moveTo>
                  <a:cubicBezTo>
                    <a:pt x="561" y="1"/>
                    <a:pt x="475" y="20"/>
                    <a:pt x="393" y="61"/>
                  </a:cubicBezTo>
                  <a:cubicBezTo>
                    <a:pt x="112" y="199"/>
                    <a:pt x="0" y="541"/>
                    <a:pt x="139" y="821"/>
                  </a:cubicBezTo>
                  <a:lnTo>
                    <a:pt x="707" y="1954"/>
                  </a:lnTo>
                  <a:cubicBezTo>
                    <a:pt x="805" y="2150"/>
                    <a:pt x="1005" y="2265"/>
                    <a:pt x="1212" y="2265"/>
                  </a:cubicBezTo>
                  <a:cubicBezTo>
                    <a:pt x="1297" y="2265"/>
                    <a:pt x="1384" y="2246"/>
                    <a:pt x="1465" y="2204"/>
                  </a:cubicBezTo>
                  <a:cubicBezTo>
                    <a:pt x="1746" y="2065"/>
                    <a:pt x="1860" y="1727"/>
                    <a:pt x="1718" y="1446"/>
                  </a:cubicBezTo>
                  <a:lnTo>
                    <a:pt x="1154" y="314"/>
                  </a:lnTo>
                  <a:cubicBezTo>
                    <a:pt x="1053" y="115"/>
                    <a:pt x="854" y="1"/>
                    <a:pt x="646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90" name="Google Shape;390;p28"/>
            <p:cNvSpPr/>
            <p:nvPr/>
          </p:nvSpPr>
          <p:spPr>
            <a:xfrm>
              <a:off x="3566675" y="238575"/>
              <a:ext cx="46525" cy="56675"/>
            </a:xfrm>
            <a:custGeom>
              <a:avLst/>
              <a:gdLst/>
              <a:ahLst/>
              <a:cxnLst/>
              <a:rect l="l" t="t" r="r" b="b"/>
              <a:pathLst>
                <a:path w="1861" h="2267" extrusionOk="0">
                  <a:moveTo>
                    <a:pt x="1215" y="1"/>
                  </a:moveTo>
                  <a:cubicBezTo>
                    <a:pt x="1007" y="1"/>
                    <a:pt x="808" y="115"/>
                    <a:pt x="707" y="314"/>
                  </a:cubicBezTo>
                  <a:lnTo>
                    <a:pt x="143" y="1446"/>
                  </a:lnTo>
                  <a:cubicBezTo>
                    <a:pt x="1" y="1727"/>
                    <a:pt x="116" y="2065"/>
                    <a:pt x="396" y="2207"/>
                  </a:cubicBezTo>
                  <a:cubicBezTo>
                    <a:pt x="477" y="2247"/>
                    <a:pt x="562" y="2266"/>
                    <a:pt x="646" y="2266"/>
                  </a:cubicBezTo>
                  <a:cubicBezTo>
                    <a:pt x="854" y="2266"/>
                    <a:pt x="1055" y="2151"/>
                    <a:pt x="1154" y="1954"/>
                  </a:cubicBezTo>
                  <a:lnTo>
                    <a:pt x="1722" y="821"/>
                  </a:lnTo>
                  <a:cubicBezTo>
                    <a:pt x="1861" y="541"/>
                    <a:pt x="1749" y="199"/>
                    <a:pt x="1468" y="61"/>
                  </a:cubicBezTo>
                  <a:cubicBezTo>
                    <a:pt x="1387" y="20"/>
                    <a:pt x="1300" y="1"/>
                    <a:pt x="1215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91" name="Google Shape;391;p28"/>
            <p:cNvSpPr/>
            <p:nvPr/>
          </p:nvSpPr>
          <p:spPr>
            <a:xfrm>
              <a:off x="3611225" y="323500"/>
              <a:ext cx="56550" cy="28325"/>
            </a:xfrm>
            <a:custGeom>
              <a:avLst/>
              <a:gdLst/>
              <a:ahLst/>
              <a:cxnLst/>
              <a:rect l="l" t="t" r="r" b="b"/>
              <a:pathLst>
                <a:path w="2262" h="1133" extrusionOk="0">
                  <a:moveTo>
                    <a:pt x="565" y="0"/>
                  </a:moveTo>
                  <a:cubicBezTo>
                    <a:pt x="251" y="0"/>
                    <a:pt x="0" y="254"/>
                    <a:pt x="0" y="568"/>
                  </a:cubicBezTo>
                  <a:cubicBezTo>
                    <a:pt x="0" y="879"/>
                    <a:pt x="251" y="1132"/>
                    <a:pt x="565" y="1132"/>
                  </a:cubicBezTo>
                  <a:lnTo>
                    <a:pt x="1697" y="1132"/>
                  </a:lnTo>
                  <a:cubicBezTo>
                    <a:pt x="2011" y="1132"/>
                    <a:pt x="2262" y="879"/>
                    <a:pt x="2262" y="568"/>
                  </a:cubicBezTo>
                  <a:cubicBezTo>
                    <a:pt x="2262" y="254"/>
                    <a:pt x="2011" y="0"/>
                    <a:pt x="169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92" name="Google Shape;392;p28"/>
            <p:cNvSpPr/>
            <p:nvPr/>
          </p:nvSpPr>
          <p:spPr>
            <a:xfrm>
              <a:off x="3413075" y="323500"/>
              <a:ext cx="56550" cy="28325"/>
            </a:xfrm>
            <a:custGeom>
              <a:avLst/>
              <a:gdLst/>
              <a:ahLst/>
              <a:cxnLst/>
              <a:rect l="l" t="t" r="r" b="b"/>
              <a:pathLst>
                <a:path w="2262" h="1133" extrusionOk="0">
                  <a:moveTo>
                    <a:pt x="565" y="0"/>
                  </a:moveTo>
                  <a:cubicBezTo>
                    <a:pt x="251" y="0"/>
                    <a:pt x="0" y="254"/>
                    <a:pt x="0" y="568"/>
                  </a:cubicBezTo>
                  <a:cubicBezTo>
                    <a:pt x="0" y="879"/>
                    <a:pt x="251" y="1132"/>
                    <a:pt x="565" y="1132"/>
                  </a:cubicBezTo>
                  <a:lnTo>
                    <a:pt x="1697" y="1132"/>
                  </a:lnTo>
                  <a:cubicBezTo>
                    <a:pt x="2011" y="1132"/>
                    <a:pt x="2262" y="879"/>
                    <a:pt x="2262" y="568"/>
                  </a:cubicBezTo>
                  <a:cubicBezTo>
                    <a:pt x="2262" y="254"/>
                    <a:pt x="2011" y="0"/>
                    <a:pt x="169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393" name="Google Shape;393;p28"/>
          <p:cNvSpPr/>
          <p:nvPr/>
        </p:nvSpPr>
        <p:spPr>
          <a:xfrm>
            <a:off x="1129641" y="3633608"/>
            <a:ext cx="314589" cy="354136"/>
          </a:xfrm>
          <a:custGeom>
            <a:avLst/>
            <a:gdLst/>
            <a:ahLst/>
            <a:cxnLst/>
            <a:rect l="l" t="t" r="r" b="b"/>
            <a:pathLst>
              <a:path w="10524" h="11847" extrusionOk="0">
                <a:moveTo>
                  <a:pt x="7278" y="662"/>
                </a:moveTo>
                <a:cubicBezTo>
                  <a:pt x="7499" y="662"/>
                  <a:pt x="7656" y="820"/>
                  <a:pt x="7656" y="1009"/>
                </a:cubicBezTo>
                <a:lnTo>
                  <a:pt x="7656" y="3151"/>
                </a:lnTo>
                <a:cubicBezTo>
                  <a:pt x="7404" y="3057"/>
                  <a:pt x="7184" y="2994"/>
                  <a:pt x="6932" y="2994"/>
                </a:cubicBezTo>
                <a:lnTo>
                  <a:pt x="6932" y="1009"/>
                </a:lnTo>
                <a:cubicBezTo>
                  <a:pt x="6932" y="820"/>
                  <a:pt x="7089" y="662"/>
                  <a:pt x="7278" y="662"/>
                </a:cubicBezTo>
                <a:close/>
                <a:moveTo>
                  <a:pt x="3120" y="662"/>
                </a:moveTo>
                <a:cubicBezTo>
                  <a:pt x="3309" y="662"/>
                  <a:pt x="3466" y="820"/>
                  <a:pt x="3466" y="1009"/>
                </a:cubicBezTo>
                <a:lnTo>
                  <a:pt x="3466" y="2994"/>
                </a:lnTo>
                <a:cubicBezTo>
                  <a:pt x="3246" y="3025"/>
                  <a:pt x="2994" y="3057"/>
                  <a:pt x="2773" y="3183"/>
                </a:cubicBezTo>
                <a:lnTo>
                  <a:pt x="2773" y="1009"/>
                </a:lnTo>
                <a:cubicBezTo>
                  <a:pt x="2773" y="820"/>
                  <a:pt x="2931" y="662"/>
                  <a:pt x="3120" y="662"/>
                </a:cubicBezTo>
                <a:close/>
                <a:moveTo>
                  <a:pt x="4506" y="1702"/>
                </a:moveTo>
                <a:cubicBezTo>
                  <a:pt x="4695" y="1702"/>
                  <a:pt x="4852" y="1860"/>
                  <a:pt x="4852" y="2049"/>
                </a:cubicBezTo>
                <a:lnTo>
                  <a:pt x="4852" y="3309"/>
                </a:lnTo>
                <a:cubicBezTo>
                  <a:pt x="4663" y="3183"/>
                  <a:pt x="4411" y="3057"/>
                  <a:pt x="4128" y="3025"/>
                </a:cubicBezTo>
                <a:lnTo>
                  <a:pt x="4128" y="2049"/>
                </a:lnTo>
                <a:cubicBezTo>
                  <a:pt x="4128" y="1860"/>
                  <a:pt x="4285" y="1702"/>
                  <a:pt x="4506" y="1702"/>
                </a:cubicBezTo>
                <a:close/>
                <a:moveTo>
                  <a:pt x="5861" y="1702"/>
                </a:moveTo>
                <a:cubicBezTo>
                  <a:pt x="6081" y="1702"/>
                  <a:pt x="6239" y="1860"/>
                  <a:pt x="6239" y="2049"/>
                </a:cubicBezTo>
                <a:lnTo>
                  <a:pt x="6239" y="3025"/>
                </a:lnTo>
                <a:cubicBezTo>
                  <a:pt x="5987" y="3120"/>
                  <a:pt x="5766" y="3183"/>
                  <a:pt x="5514" y="3340"/>
                </a:cubicBezTo>
                <a:lnTo>
                  <a:pt x="5514" y="2049"/>
                </a:lnTo>
                <a:cubicBezTo>
                  <a:pt x="5546" y="1860"/>
                  <a:pt x="5703" y="1702"/>
                  <a:pt x="5861" y="1702"/>
                </a:cubicBezTo>
                <a:close/>
                <a:moveTo>
                  <a:pt x="1733" y="1324"/>
                </a:moveTo>
                <a:cubicBezTo>
                  <a:pt x="1922" y="1324"/>
                  <a:pt x="2080" y="1482"/>
                  <a:pt x="2080" y="1702"/>
                </a:cubicBezTo>
                <a:lnTo>
                  <a:pt x="2080" y="3624"/>
                </a:lnTo>
                <a:cubicBezTo>
                  <a:pt x="2017" y="3687"/>
                  <a:pt x="1922" y="3781"/>
                  <a:pt x="1859" y="3907"/>
                </a:cubicBezTo>
                <a:cubicBezTo>
                  <a:pt x="1733" y="3687"/>
                  <a:pt x="1576" y="3529"/>
                  <a:pt x="1387" y="3435"/>
                </a:cubicBezTo>
                <a:lnTo>
                  <a:pt x="1387" y="1702"/>
                </a:lnTo>
                <a:cubicBezTo>
                  <a:pt x="1387" y="1482"/>
                  <a:pt x="1544" y="1324"/>
                  <a:pt x="1733" y="1324"/>
                </a:cubicBezTo>
                <a:close/>
                <a:moveTo>
                  <a:pt x="8665" y="1324"/>
                </a:moveTo>
                <a:cubicBezTo>
                  <a:pt x="8854" y="1324"/>
                  <a:pt x="9011" y="1482"/>
                  <a:pt x="9011" y="1702"/>
                </a:cubicBezTo>
                <a:lnTo>
                  <a:pt x="9011" y="3466"/>
                </a:lnTo>
                <a:cubicBezTo>
                  <a:pt x="8854" y="3592"/>
                  <a:pt x="8759" y="3750"/>
                  <a:pt x="8633" y="3907"/>
                </a:cubicBezTo>
                <a:cubicBezTo>
                  <a:pt x="8539" y="3781"/>
                  <a:pt x="8476" y="3687"/>
                  <a:pt x="8381" y="3592"/>
                </a:cubicBezTo>
                <a:lnTo>
                  <a:pt x="8349" y="3529"/>
                </a:lnTo>
                <a:lnTo>
                  <a:pt x="8349" y="1702"/>
                </a:lnTo>
                <a:cubicBezTo>
                  <a:pt x="8318" y="1482"/>
                  <a:pt x="8476" y="1324"/>
                  <a:pt x="8665" y="1324"/>
                </a:cubicBezTo>
                <a:close/>
                <a:moveTo>
                  <a:pt x="6774" y="3647"/>
                </a:moveTo>
                <a:cubicBezTo>
                  <a:pt x="7160" y="3647"/>
                  <a:pt x="7546" y="3797"/>
                  <a:pt x="7845" y="4096"/>
                </a:cubicBezTo>
                <a:cubicBezTo>
                  <a:pt x="8318" y="4569"/>
                  <a:pt x="8444" y="5294"/>
                  <a:pt x="8066" y="5892"/>
                </a:cubicBezTo>
                <a:cubicBezTo>
                  <a:pt x="7089" y="6176"/>
                  <a:pt x="6333" y="7058"/>
                  <a:pt x="6239" y="8098"/>
                </a:cubicBezTo>
                <a:lnTo>
                  <a:pt x="5199" y="9043"/>
                </a:lnTo>
                <a:lnTo>
                  <a:pt x="4128" y="8035"/>
                </a:lnTo>
                <a:cubicBezTo>
                  <a:pt x="4065" y="6995"/>
                  <a:pt x="3309" y="6144"/>
                  <a:pt x="2332" y="5892"/>
                </a:cubicBezTo>
                <a:cubicBezTo>
                  <a:pt x="1985" y="5325"/>
                  <a:pt x="2112" y="4569"/>
                  <a:pt x="2553" y="4096"/>
                </a:cubicBezTo>
                <a:cubicBezTo>
                  <a:pt x="2836" y="3813"/>
                  <a:pt x="3246" y="3655"/>
                  <a:pt x="3624" y="3655"/>
                </a:cubicBezTo>
                <a:cubicBezTo>
                  <a:pt x="4033" y="3655"/>
                  <a:pt x="4411" y="3813"/>
                  <a:pt x="4695" y="4096"/>
                </a:cubicBezTo>
                <a:lnTo>
                  <a:pt x="4915" y="4317"/>
                </a:lnTo>
                <a:lnTo>
                  <a:pt x="4978" y="4348"/>
                </a:lnTo>
                <a:cubicBezTo>
                  <a:pt x="5026" y="4411"/>
                  <a:pt x="5112" y="4443"/>
                  <a:pt x="5203" y="4443"/>
                </a:cubicBezTo>
                <a:cubicBezTo>
                  <a:pt x="5294" y="4443"/>
                  <a:pt x="5388" y="4411"/>
                  <a:pt x="5451" y="4348"/>
                </a:cubicBezTo>
                <a:lnTo>
                  <a:pt x="5703" y="4096"/>
                </a:lnTo>
                <a:cubicBezTo>
                  <a:pt x="6002" y="3797"/>
                  <a:pt x="6388" y="3647"/>
                  <a:pt x="6774" y="3647"/>
                </a:cubicBezTo>
                <a:close/>
                <a:moveTo>
                  <a:pt x="662" y="3813"/>
                </a:moveTo>
                <a:cubicBezTo>
                  <a:pt x="1103" y="3970"/>
                  <a:pt x="1418" y="4380"/>
                  <a:pt x="1418" y="4884"/>
                </a:cubicBezTo>
                <a:lnTo>
                  <a:pt x="1418" y="6176"/>
                </a:lnTo>
                <a:cubicBezTo>
                  <a:pt x="1418" y="6365"/>
                  <a:pt x="1576" y="6522"/>
                  <a:pt x="1765" y="6522"/>
                </a:cubicBezTo>
                <a:cubicBezTo>
                  <a:pt x="2679" y="6522"/>
                  <a:pt x="3435" y="7247"/>
                  <a:pt x="3435" y="8161"/>
                </a:cubicBezTo>
                <a:lnTo>
                  <a:pt x="3435" y="8224"/>
                </a:lnTo>
                <a:lnTo>
                  <a:pt x="3435" y="8980"/>
                </a:lnTo>
                <a:cubicBezTo>
                  <a:pt x="3435" y="9169"/>
                  <a:pt x="3592" y="9326"/>
                  <a:pt x="3781" y="9326"/>
                </a:cubicBezTo>
                <a:cubicBezTo>
                  <a:pt x="3970" y="9326"/>
                  <a:pt x="4128" y="9169"/>
                  <a:pt x="4128" y="8980"/>
                </a:cubicBezTo>
                <a:lnTo>
                  <a:pt x="4852" y="9610"/>
                </a:lnTo>
                <a:lnTo>
                  <a:pt x="4852" y="11059"/>
                </a:lnTo>
                <a:lnTo>
                  <a:pt x="2080" y="11059"/>
                </a:lnTo>
                <a:lnTo>
                  <a:pt x="2080" y="9925"/>
                </a:lnTo>
                <a:cubicBezTo>
                  <a:pt x="2080" y="9673"/>
                  <a:pt x="1985" y="9421"/>
                  <a:pt x="1765" y="9200"/>
                </a:cubicBezTo>
                <a:lnTo>
                  <a:pt x="1198" y="8633"/>
                </a:lnTo>
                <a:cubicBezTo>
                  <a:pt x="883" y="8287"/>
                  <a:pt x="662" y="7877"/>
                  <a:pt x="662" y="7404"/>
                </a:cubicBezTo>
                <a:lnTo>
                  <a:pt x="662" y="3813"/>
                </a:lnTo>
                <a:close/>
                <a:moveTo>
                  <a:pt x="9767" y="3844"/>
                </a:moveTo>
                <a:lnTo>
                  <a:pt x="9767" y="7436"/>
                </a:lnTo>
                <a:cubicBezTo>
                  <a:pt x="9767" y="7909"/>
                  <a:pt x="9578" y="8350"/>
                  <a:pt x="9263" y="8665"/>
                </a:cubicBezTo>
                <a:lnTo>
                  <a:pt x="8665" y="9263"/>
                </a:lnTo>
                <a:cubicBezTo>
                  <a:pt x="8476" y="9452"/>
                  <a:pt x="8349" y="9704"/>
                  <a:pt x="8349" y="9988"/>
                </a:cubicBezTo>
                <a:lnTo>
                  <a:pt x="8349" y="11153"/>
                </a:lnTo>
                <a:lnTo>
                  <a:pt x="5514" y="11153"/>
                </a:lnTo>
                <a:lnTo>
                  <a:pt x="5514" y="9736"/>
                </a:lnTo>
                <a:lnTo>
                  <a:pt x="6239" y="9043"/>
                </a:lnTo>
                <a:cubicBezTo>
                  <a:pt x="6270" y="9200"/>
                  <a:pt x="6396" y="9326"/>
                  <a:pt x="6585" y="9326"/>
                </a:cubicBezTo>
                <a:cubicBezTo>
                  <a:pt x="6774" y="9326"/>
                  <a:pt x="6932" y="9169"/>
                  <a:pt x="6932" y="8980"/>
                </a:cubicBezTo>
                <a:lnTo>
                  <a:pt x="6932" y="8255"/>
                </a:lnTo>
                <a:cubicBezTo>
                  <a:pt x="6932" y="7404"/>
                  <a:pt x="7530" y="6711"/>
                  <a:pt x="8349" y="6554"/>
                </a:cubicBezTo>
                <a:lnTo>
                  <a:pt x="8665" y="6554"/>
                </a:lnTo>
                <a:cubicBezTo>
                  <a:pt x="8854" y="6554"/>
                  <a:pt x="9011" y="6396"/>
                  <a:pt x="9011" y="6207"/>
                </a:cubicBezTo>
                <a:lnTo>
                  <a:pt x="9011" y="4916"/>
                </a:lnTo>
                <a:cubicBezTo>
                  <a:pt x="9011" y="4443"/>
                  <a:pt x="9326" y="4002"/>
                  <a:pt x="9767" y="3844"/>
                </a:cubicBezTo>
                <a:close/>
                <a:moveTo>
                  <a:pt x="3120" y="1"/>
                </a:moveTo>
                <a:cubicBezTo>
                  <a:pt x="2647" y="1"/>
                  <a:pt x="2238" y="316"/>
                  <a:pt x="2143" y="757"/>
                </a:cubicBezTo>
                <a:cubicBezTo>
                  <a:pt x="2017" y="694"/>
                  <a:pt x="1891" y="662"/>
                  <a:pt x="1733" y="662"/>
                </a:cubicBezTo>
                <a:cubicBezTo>
                  <a:pt x="1135" y="662"/>
                  <a:pt x="725" y="1135"/>
                  <a:pt x="725" y="1702"/>
                </a:cubicBezTo>
                <a:lnTo>
                  <a:pt x="725" y="3120"/>
                </a:lnTo>
                <a:cubicBezTo>
                  <a:pt x="599" y="3057"/>
                  <a:pt x="473" y="3057"/>
                  <a:pt x="347" y="3057"/>
                </a:cubicBezTo>
                <a:cubicBezTo>
                  <a:pt x="158" y="3057"/>
                  <a:pt x="1" y="3214"/>
                  <a:pt x="1" y="3435"/>
                </a:cubicBezTo>
                <a:lnTo>
                  <a:pt x="1" y="7436"/>
                </a:lnTo>
                <a:cubicBezTo>
                  <a:pt x="1" y="8066"/>
                  <a:pt x="253" y="8696"/>
                  <a:pt x="725" y="9169"/>
                </a:cubicBezTo>
                <a:lnTo>
                  <a:pt x="1292" y="9767"/>
                </a:lnTo>
                <a:cubicBezTo>
                  <a:pt x="1387" y="9830"/>
                  <a:pt x="1418" y="9925"/>
                  <a:pt x="1418" y="9988"/>
                </a:cubicBezTo>
                <a:lnTo>
                  <a:pt x="1418" y="11153"/>
                </a:lnTo>
                <a:lnTo>
                  <a:pt x="1072" y="11153"/>
                </a:lnTo>
                <a:cubicBezTo>
                  <a:pt x="883" y="11153"/>
                  <a:pt x="725" y="11311"/>
                  <a:pt x="725" y="11500"/>
                </a:cubicBezTo>
                <a:cubicBezTo>
                  <a:pt x="725" y="11689"/>
                  <a:pt x="883" y="11847"/>
                  <a:pt x="1072" y="11847"/>
                </a:cubicBezTo>
                <a:lnTo>
                  <a:pt x="9389" y="11847"/>
                </a:lnTo>
                <a:cubicBezTo>
                  <a:pt x="9578" y="11847"/>
                  <a:pt x="9736" y="11689"/>
                  <a:pt x="9736" y="11500"/>
                </a:cubicBezTo>
                <a:cubicBezTo>
                  <a:pt x="9736" y="11311"/>
                  <a:pt x="9578" y="11153"/>
                  <a:pt x="9389" y="11153"/>
                </a:cubicBezTo>
                <a:lnTo>
                  <a:pt x="9106" y="11153"/>
                </a:lnTo>
                <a:lnTo>
                  <a:pt x="9106" y="9988"/>
                </a:lnTo>
                <a:cubicBezTo>
                  <a:pt x="9106" y="9925"/>
                  <a:pt x="9137" y="9799"/>
                  <a:pt x="9232" y="9767"/>
                </a:cubicBezTo>
                <a:lnTo>
                  <a:pt x="9830" y="9169"/>
                </a:lnTo>
                <a:cubicBezTo>
                  <a:pt x="10271" y="8696"/>
                  <a:pt x="10523" y="8098"/>
                  <a:pt x="10523" y="7436"/>
                </a:cubicBezTo>
                <a:lnTo>
                  <a:pt x="10523" y="3466"/>
                </a:lnTo>
                <a:cubicBezTo>
                  <a:pt x="10492" y="3214"/>
                  <a:pt x="10334" y="3057"/>
                  <a:pt x="10114" y="3057"/>
                </a:cubicBezTo>
                <a:cubicBezTo>
                  <a:pt x="9956" y="3057"/>
                  <a:pt x="9862" y="3057"/>
                  <a:pt x="9704" y="3120"/>
                </a:cubicBezTo>
                <a:lnTo>
                  <a:pt x="9704" y="1702"/>
                </a:lnTo>
                <a:cubicBezTo>
                  <a:pt x="9704" y="1103"/>
                  <a:pt x="9232" y="662"/>
                  <a:pt x="8665" y="662"/>
                </a:cubicBezTo>
                <a:cubicBezTo>
                  <a:pt x="8539" y="662"/>
                  <a:pt x="8413" y="694"/>
                  <a:pt x="8286" y="757"/>
                </a:cubicBezTo>
                <a:cubicBezTo>
                  <a:pt x="8160" y="316"/>
                  <a:pt x="7751" y="1"/>
                  <a:pt x="7278" y="1"/>
                </a:cubicBezTo>
                <a:cubicBezTo>
                  <a:pt x="6711" y="1"/>
                  <a:pt x="6270" y="473"/>
                  <a:pt x="6270" y="1009"/>
                </a:cubicBezTo>
                <a:lnTo>
                  <a:pt x="6270" y="1103"/>
                </a:lnTo>
                <a:cubicBezTo>
                  <a:pt x="6144" y="1072"/>
                  <a:pt x="6050" y="1009"/>
                  <a:pt x="5924" y="1009"/>
                </a:cubicBezTo>
                <a:cubicBezTo>
                  <a:pt x="5640" y="1009"/>
                  <a:pt x="5388" y="1135"/>
                  <a:pt x="5199" y="1292"/>
                </a:cubicBezTo>
                <a:cubicBezTo>
                  <a:pt x="5010" y="1135"/>
                  <a:pt x="4758" y="1009"/>
                  <a:pt x="4506" y="1009"/>
                </a:cubicBezTo>
                <a:cubicBezTo>
                  <a:pt x="4380" y="1009"/>
                  <a:pt x="4254" y="1072"/>
                  <a:pt x="4128" y="1103"/>
                </a:cubicBezTo>
                <a:lnTo>
                  <a:pt x="4128" y="1009"/>
                </a:lnTo>
                <a:cubicBezTo>
                  <a:pt x="4128" y="442"/>
                  <a:pt x="3655" y="1"/>
                  <a:pt x="3120" y="1"/>
                </a:cubicBez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8" name="Google Shape;398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700" y="0"/>
            <a:ext cx="3180300" cy="1268475"/>
          </a:xfrm>
          <a:prstGeom prst="rect">
            <a:avLst/>
          </a:prstGeom>
          <a:noFill/>
          <a:ln>
            <a:noFill/>
          </a:ln>
        </p:spPr>
      </p:pic>
      <p:sp>
        <p:nvSpPr>
          <p:cNvPr id="399" name="Google Shape;399;p29"/>
          <p:cNvSpPr txBox="1"/>
          <p:nvPr/>
        </p:nvSpPr>
        <p:spPr>
          <a:xfrm>
            <a:off x="740700" y="1354750"/>
            <a:ext cx="7662600" cy="36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52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Merci pour votre écoute</a:t>
            </a:r>
            <a:endParaRPr sz="5200" b="1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200" b="1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Des questions? </a:t>
            </a:r>
            <a:endParaRPr sz="2400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frederique.bourget@uqtr.ca</a:t>
            </a:r>
            <a:endParaRPr sz="2400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30"/>
          <p:cNvSpPr txBox="1"/>
          <p:nvPr/>
        </p:nvSpPr>
        <p:spPr>
          <a:xfrm>
            <a:off x="59050" y="102950"/>
            <a:ext cx="7662600" cy="7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5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Références</a:t>
            </a:r>
            <a:endParaRPr sz="2500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sp>
        <p:nvSpPr>
          <p:cNvPr id="405" name="Google Shape;405;p30"/>
          <p:cNvSpPr txBox="1"/>
          <p:nvPr/>
        </p:nvSpPr>
        <p:spPr>
          <a:xfrm>
            <a:off x="59050" y="555900"/>
            <a:ext cx="9144000" cy="46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450">
                <a:solidFill>
                  <a:schemeClr val="dk1"/>
                </a:solidFill>
              </a:rPr>
              <a:t>AFP. (2009, 6 mars). Suisse : suicide assisté d’un couple anglais. </a:t>
            </a:r>
            <a:r>
              <a:rPr lang="fr-CA" sz="1450" i="1">
                <a:solidFill>
                  <a:schemeClr val="dk1"/>
                </a:solidFill>
              </a:rPr>
              <a:t>Le Figaro</a:t>
            </a:r>
            <a:r>
              <a:rPr lang="fr-CA" sz="1450">
                <a:solidFill>
                  <a:schemeClr val="dk1"/>
                </a:solidFill>
              </a:rPr>
              <a:t>. </a:t>
            </a:r>
            <a:r>
              <a:rPr lang="fr-CA" sz="1450" u="sng">
                <a:solidFill>
                  <a:schemeClr val="hlink"/>
                </a:solidFill>
                <a:hlinkClick r:id="rId3"/>
              </a:rPr>
              <a:t>https://www.lefigaro.fr/flash-actu/2009/03/06/01011-20090306FILWWW00313-suissesuicide-assiste-d-un-couple-anglais.php</a:t>
            </a:r>
            <a:endParaRPr sz="145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450">
                <a:solidFill>
                  <a:schemeClr val="dk1"/>
                </a:solidFill>
              </a:rPr>
              <a:t>Archambault, H. (2019, 7 novembre). Aide médicale à mourir : un couple de Laval meurt doucement côte à côte. </a:t>
            </a:r>
            <a:r>
              <a:rPr lang="fr-CA" sz="1450" i="1">
                <a:solidFill>
                  <a:schemeClr val="dk1"/>
                </a:solidFill>
              </a:rPr>
              <a:t>Le Journal de Montréal</a:t>
            </a:r>
            <a:r>
              <a:rPr lang="fr-CA" sz="1450">
                <a:solidFill>
                  <a:schemeClr val="dk1"/>
                </a:solidFill>
              </a:rPr>
              <a:t>. </a:t>
            </a:r>
            <a:r>
              <a:rPr lang="fr-CA" sz="1450" u="sng">
                <a:solidFill>
                  <a:schemeClr val="hlink"/>
                </a:solidFill>
                <a:hlinkClick r:id="rId4"/>
              </a:rPr>
              <a:t>https://www.journaldemontreal.com/2019/11/07/morts-doucement-cote-a-cote</a:t>
            </a: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450">
                <a:solidFill>
                  <a:schemeClr val="dk1"/>
                </a:solidFill>
              </a:rPr>
              <a:t>Da Silva, C. (2021). </a:t>
            </a:r>
            <a:r>
              <a:rPr lang="fr-CA" sz="1450" i="1">
                <a:solidFill>
                  <a:schemeClr val="dk1"/>
                </a:solidFill>
              </a:rPr>
              <a:t>Une étude soulève des doutes sur les connaissances de la population au sujet de l’aide médicale à mourir et autres pratiques de fin de vie</a:t>
            </a:r>
            <a:r>
              <a:rPr lang="fr-CA" sz="1450">
                <a:solidFill>
                  <a:schemeClr val="dk1"/>
                </a:solidFill>
              </a:rPr>
              <a:t>. </a:t>
            </a:r>
            <a:r>
              <a:rPr lang="fr-CA" sz="1450" u="sng">
                <a:solidFill>
                  <a:schemeClr val="hlink"/>
                </a:solidFill>
                <a:hlinkClick r:id="rId5"/>
              </a:rPr>
              <a:t>https://salledepresse.ulaval.ca/2021/11/30/une-etude-souleve-des-doutes-sur-lesconnaissances-de-la-population-au-sujet-de-laide-medicale-a-mourir-et-autrespratiques-de-fin-de-vie-a:8b9e7a2e-c0a0-4e73-81cd-ee48fc521661</a:t>
            </a: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450">
                <a:solidFill>
                  <a:schemeClr val="dk1"/>
                </a:solidFill>
              </a:rPr>
              <a:t>Frei, A., Schenker, T., Finzen, A., Dittmann, V., Kraeuchi, K., &amp; Hoffmann-Richter, U. (2003). The werther effect and assisted suicide. </a:t>
            </a:r>
            <a:r>
              <a:rPr lang="fr-CA" sz="1450" i="1">
                <a:solidFill>
                  <a:schemeClr val="dk1"/>
                </a:solidFill>
              </a:rPr>
              <a:t>Suicide and Life-Threatening Behavior, 33</a:t>
            </a:r>
            <a:r>
              <a:rPr lang="fr-CA" sz="1450">
                <a:solidFill>
                  <a:schemeClr val="dk1"/>
                </a:solidFill>
              </a:rPr>
              <a:t>(2), 192-200. </a:t>
            </a:r>
            <a:r>
              <a:rPr lang="fr-CA" sz="1450" u="sng">
                <a:solidFill>
                  <a:schemeClr val="hlink"/>
                </a:solidFill>
                <a:hlinkClick r:id="rId6"/>
              </a:rPr>
              <a:t>https://doi.org/https://doi.org/10.1521/suli.33.2.192.22768</a:t>
            </a: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450">
                <a:solidFill>
                  <a:schemeClr val="dk1"/>
                </a:solidFill>
              </a:rPr>
              <a:t>Humo. (2015, 19 juin). Mourir ensemble : le choix de l’euthanasie en couple. </a:t>
            </a:r>
            <a:r>
              <a:rPr lang="fr-CA" sz="1450" i="1">
                <a:solidFill>
                  <a:schemeClr val="dk1"/>
                </a:solidFill>
              </a:rPr>
              <a:t>Moustique</a:t>
            </a:r>
            <a:r>
              <a:rPr lang="fr-CA" sz="1450">
                <a:solidFill>
                  <a:schemeClr val="dk1"/>
                </a:solidFill>
              </a:rPr>
              <a:t>. </a:t>
            </a:r>
            <a:r>
              <a:rPr lang="fr-CA" sz="1450" u="sng">
                <a:solidFill>
                  <a:schemeClr val="hlink"/>
                </a:solidFill>
                <a:hlinkClick r:id="rId7"/>
              </a:rPr>
              <a:t>https://www.moustique.be/actu/2015/06/19/mourir-ensemble-le-choix-de-leuthanasieen-couple-135570</a:t>
            </a: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1"/>
          <p:cNvSpPr txBox="1"/>
          <p:nvPr/>
        </p:nvSpPr>
        <p:spPr>
          <a:xfrm>
            <a:off x="59050" y="102950"/>
            <a:ext cx="7662600" cy="7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5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Références</a:t>
            </a:r>
            <a:endParaRPr sz="2500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sp>
        <p:nvSpPr>
          <p:cNvPr id="411" name="Google Shape;411;p31"/>
          <p:cNvSpPr txBox="1"/>
          <p:nvPr/>
        </p:nvSpPr>
        <p:spPr>
          <a:xfrm>
            <a:off x="59050" y="548500"/>
            <a:ext cx="8951400" cy="48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450">
                <a:solidFill>
                  <a:schemeClr val="dk1"/>
                </a:solidFill>
              </a:rPr>
              <a:t>Joly, F. (2006, 6 novembre). « Suicide assisté » en suisse pour deux habitants de Saône-etLoire. </a:t>
            </a:r>
            <a:r>
              <a:rPr lang="fr-CA" sz="1450" i="1">
                <a:solidFill>
                  <a:schemeClr val="dk1"/>
                </a:solidFill>
              </a:rPr>
              <a:t>Le bien public.</a:t>
            </a:r>
            <a:endParaRPr sz="1450" i="1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450">
                <a:solidFill>
                  <a:schemeClr val="dk1"/>
                </a:solidFill>
              </a:rPr>
              <a:t>Potter, W. J. (2018). </a:t>
            </a:r>
            <a:r>
              <a:rPr lang="fr-CA" sz="1450" i="1">
                <a:solidFill>
                  <a:schemeClr val="dk1"/>
                </a:solidFill>
              </a:rPr>
              <a:t>Media literacy</a:t>
            </a:r>
            <a:r>
              <a:rPr lang="fr-CA" sz="1450">
                <a:solidFill>
                  <a:schemeClr val="dk1"/>
                </a:solidFill>
              </a:rPr>
              <a:t> (9 éd.). Sage Publications.</a:t>
            </a: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450">
                <a:solidFill>
                  <a:schemeClr val="dk1"/>
                </a:solidFill>
              </a:rPr>
              <a:t>Stadler, S. (2021, 11 janvier). Euthanasie : « Mes parents ont voulu mourir ensemble », le récit poignant d’Elise. </a:t>
            </a:r>
            <a:r>
              <a:rPr lang="fr-CA" sz="1450" i="1">
                <a:solidFill>
                  <a:schemeClr val="dk1"/>
                </a:solidFill>
              </a:rPr>
              <a:t>Le Parisien</a:t>
            </a:r>
            <a:r>
              <a:rPr lang="fr-CA" sz="1450">
                <a:solidFill>
                  <a:schemeClr val="dk1"/>
                </a:solidFill>
              </a:rPr>
              <a:t>. https://www.leparisien.fr/societe/euthanasie-mesparents-ont-voulu-mourir-ensemble-le-recit-poignant-d-elise-22-01-2021-8420620.php</a:t>
            </a: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450">
                <a:solidFill>
                  <a:schemeClr val="dk1"/>
                </a:solidFill>
              </a:rPr>
              <a:t>Tan, Y., &amp; Weaver, D. H. (2007). Agenda-setting effects among the media, the public, and congress, 1946-2004. </a:t>
            </a:r>
            <a:r>
              <a:rPr lang="fr-CA" sz="1450" i="1">
                <a:solidFill>
                  <a:schemeClr val="dk1"/>
                </a:solidFill>
              </a:rPr>
              <a:t>Journalism &amp; Mass Communication Quarterly, 84</a:t>
            </a:r>
            <a:r>
              <a:rPr lang="fr-CA" sz="1450">
                <a:solidFill>
                  <a:schemeClr val="dk1"/>
                </a:solidFill>
              </a:rPr>
              <a:t>(4), 729-744. </a:t>
            </a:r>
            <a:r>
              <a:rPr lang="fr-CA" sz="1450" u="sng">
                <a:solidFill>
                  <a:schemeClr val="hlink"/>
                </a:solidFill>
                <a:hlinkClick r:id="rId3"/>
              </a:rPr>
              <a:t>https://doi.org/10.1177/107769900708400405</a:t>
            </a: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450">
                <a:solidFill>
                  <a:schemeClr val="dk1"/>
                </a:solidFill>
              </a:rPr>
              <a:t>Vachon, M., Fillion, L., &amp; Achille, M. (2009). A conceptual analysis of spirituality at the end of life. </a:t>
            </a:r>
            <a:r>
              <a:rPr lang="fr-CA" sz="1450" i="1">
                <a:solidFill>
                  <a:schemeClr val="dk1"/>
                </a:solidFill>
              </a:rPr>
              <a:t>Journal of palliative medicine, 12</a:t>
            </a:r>
            <a:r>
              <a:rPr lang="fr-CA" sz="1450">
                <a:solidFill>
                  <a:schemeClr val="dk1"/>
                </a:solidFill>
              </a:rPr>
              <a:t>(1), 53-59.</a:t>
            </a: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450">
                <a:solidFill>
                  <a:schemeClr val="dk1"/>
                </a:solidFill>
              </a:rPr>
              <a:t>van Wijngaarden, E., &amp; Sanders, J. (2022). ‘I want to die on my own terms’: Dominant interpretative repertoires of ‘a good death’ in old age in Dutch newspapers. </a:t>
            </a:r>
            <a:r>
              <a:rPr lang="fr-CA" sz="1450" i="1">
                <a:solidFill>
                  <a:schemeClr val="dk1"/>
                </a:solidFill>
              </a:rPr>
              <a:t>Social Science &amp; Medicine, 311</a:t>
            </a:r>
            <a:r>
              <a:rPr lang="fr-CA" sz="1450">
                <a:solidFill>
                  <a:schemeClr val="dk1"/>
                </a:solidFill>
              </a:rPr>
              <a:t>, 115361. https://doi.org/https://doi.org/10.1016/j.socscimed.2022.115361</a:t>
            </a: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chemeClr val="dk1"/>
              </a:solidFill>
            </a:endParaRPr>
          </a:p>
          <a:p>
            <a:pPr marL="360000" lvl="0" indent="-450000" algn="l" rtl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Google Shape;62;p14"/>
          <p:cNvCxnSpPr/>
          <p:nvPr/>
        </p:nvCxnSpPr>
        <p:spPr>
          <a:xfrm>
            <a:off x="148100" y="728175"/>
            <a:ext cx="4105800" cy="14400"/>
          </a:xfrm>
          <a:prstGeom prst="straightConnector1">
            <a:avLst/>
          </a:prstGeom>
          <a:noFill/>
          <a:ln w="9525" cap="flat" cmpd="sng">
            <a:solidFill>
              <a:srgbClr val="09B8EA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700" y="0"/>
            <a:ext cx="3180300" cy="126847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71900" y="247500"/>
            <a:ext cx="5049600" cy="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5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Déclaration de conflits d’intérêts </a:t>
            </a:r>
            <a:endParaRPr sz="2500" b="1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148100" y="1908000"/>
            <a:ext cx="7989900" cy="15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1" dirty="0">
                <a:solidFill>
                  <a:srgbClr val="0A1B2A"/>
                </a:solidFill>
              </a:rPr>
              <a:t>Financement </a:t>
            </a:r>
            <a:r>
              <a:rPr lang="fr-CA" sz="1800" dirty="0">
                <a:solidFill>
                  <a:srgbClr val="0A1B2A"/>
                </a:solidFill>
              </a:rPr>
              <a:t>: Fonds de recherche du Québec, secteur Société et culture</a:t>
            </a:r>
            <a:endParaRPr sz="1800" dirty="0">
              <a:solidFill>
                <a:srgbClr val="0A1B2A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A1B2A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1" dirty="0">
                <a:solidFill>
                  <a:srgbClr val="0A1B2A"/>
                </a:solidFill>
              </a:rPr>
              <a:t>Affiliation </a:t>
            </a:r>
            <a:r>
              <a:rPr lang="fr-CA" sz="1800" dirty="0">
                <a:solidFill>
                  <a:srgbClr val="0A1B2A"/>
                </a:solidFill>
              </a:rPr>
              <a:t>: </a:t>
            </a:r>
            <a:r>
              <a:rPr lang="fr-CA" sz="1800" dirty="0">
                <a:solidFill>
                  <a:schemeClr val="dk1"/>
                </a:solidFill>
              </a:rPr>
              <a:t>Université du Québec à Trois-Rivières (étudiante et employée)</a:t>
            </a:r>
            <a:endParaRPr sz="18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" name="Google Shape;70;p15"/>
          <p:cNvCxnSpPr/>
          <p:nvPr/>
        </p:nvCxnSpPr>
        <p:spPr>
          <a:xfrm>
            <a:off x="148100" y="728175"/>
            <a:ext cx="4105800" cy="14400"/>
          </a:xfrm>
          <a:prstGeom prst="straightConnector1">
            <a:avLst/>
          </a:prstGeom>
          <a:noFill/>
          <a:ln w="9525" cap="flat" cmpd="sng">
            <a:solidFill>
              <a:srgbClr val="09B8EA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700" y="0"/>
            <a:ext cx="3180300" cy="126847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 txBox="1"/>
          <p:nvPr/>
        </p:nvSpPr>
        <p:spPr>
          <a:xfrm>
            <a:off x="71900" y="247500"/>
            <a:ext cx="4037400" cy="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5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Objectif d’apprentissage</a:t>
            </a:r>
            <a:endParaRPr sz="2500" b="1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144000" y="1656000"/>
            <a:ext cx="8466129" cy="1565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dirty="0">
                <a:solidFill>
                  <a:srgbClr val="0A1B2A"/>
                </a:solidFill>
              </a:rPr>
              <a:t>À l'issue de cet exposé, les participants seront capables de : </a:t>
            </a:r>
            <a:endParaRPr sz="2400" dirty="0">
              <a:solidFill>
                <a:srgbClr val="0A1B2A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1B2A"/>
              </a:buClr>
              <a:buSzPts val="1800"/>
              <a:buChar char="●"/>
            </a:pPr>
            <a:r>
              <a:rPr lang="fr-CA" sz="1800" dirty="0">
                <a:solidFill>
                  <a:schemeClr val="tx1"/>
                </a:solidFill>
              </a:rPr>
              <a:t>reconnaître les thèmes abordés par les journalistes francophones lorsqu’ils rapportent des faits concernant l’aide médicale à mourir en couple. </a:t>
            </a:r>
            <a:endParaRPr sz="1800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A1B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" name="Google Shape;78;p16"/>
          <p:cNvCxnSpPr/>
          <p:nvPr/>
        </p:nvCxnSpPr>
        <p:spPr>
          <a:xfrm>
            <a:off x="148100" y="728175"/>
            <a:ext cx="4105800" cy="14400"/>
          </a:xfrm>
          <a:prstGeom prst="straightConnector1">
            <a:avLst/>
          </a:prstGeom>
          <a:noFill/>
          <a:ln w="9525" cap="flat" cmpd="sng">
            <a:solidFill>
              <a:srgbClr val="09B8EA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700" y="0"/>
            <a:ext cx="3180300" cy="1268475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/>
        </p:nvSpPr>
        <p:spPr>
          <a:xfrm>
            <a:off x="71900" y="247500"/>
            <a:ext cx="5875500" cy="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5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Référentiel de compétences CanMEDS</a:t>
            </a:r>
            <a:endParaRPr sz="2500" b="1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203200" y="1584000"/>
            <a:ext cx="8767749" cy="2011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dirty="0">
                <a:solidFill>
                  <a:schemeClr val="dk1"/>
                </a:solidFill>
              </a:rPr>
              <a:t>À l'issue de cet exposé, les participants seront capables de :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r-CA" sz="1800" dirty="0">
                <a:solidFill>
                  <a:schemeClr val="dk1"/>
                </a:solidFill>
              </a:rPr>
              <a:t>s’adapter aux valeurs, aux principes, aux perceptions et aux préférences du patient, de même qu’à son état clinique en tenant compte du contexte général.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r-CA" sz="1800" dirty="0">
                <a:solidFill>
                  <a:schemeClr val="dk1"/>
                </a:solidFill>
              </a:rPr>
              <a:t>utiliser leurs habiletés et stratégies de communication pour aider le patient, sa famille et ses proches aidants à faire des choix éclairés concernant sa santé.</a:t>
            </a:r>
            <a:endParaRPr sz="18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Google Shape;86;p17"/>
          <p:cNvCxnSpPr/>
          <p:nvPr/>
        </p:nvCxnSpPr>
        <p:spPr>
          <a:xfrm>
            <a:off x="148100" y="728175"/>
            <a:ext cx="4105800" cy="14400"/>
          </a:xfrm>
          <a:prstGeom prst="straightConnector1">
            <a:avLst/>
          </a:prstGeom>
          <a:noFill/>
          <a:ln w="9525" cap="flat" cmpd="sng">
            <a:solidFill>
              <a:srgbClr val="09B8EA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700" y="0"/>
            <a:ext cx="3180300" cy="1268475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7"/>
          <p:cNvSpPr txBox="1"/>
          <p:nvPr/>
        </p:nvSpPr>
        <p:spPr>
          <a:xfrm>
            <a:off x="148100" y="247500"/>
            <a:ext cx="5722500" cy="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5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Introduction</a:t>
            </a:r>
            <a:endParaRPr sz="2500" b="1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sp>
        <p:nvSpPr>
          <p:cNvPr id="89" name="Google Shape;89;p17"/>
          <p:cNvSpPr/>
          <p:nvPr/>
        </p:nvSpPr>
        <p:spPr>
          <a:xfrm>
            <a:off x="4613825" y="3196775"/>
            <a:ext cx="516300" cy="5163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7"/>
          <p:cNvSpPr/>
          <p:nvPr/>
        </p:nvSpPr>
        <p:spPr>
          <a:xfrm>
            <a:off x="338615" y="3044375"/>
            <a:ext cx="516300" cy="5163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7"/>
          <p:cNvSpPr/>
          <p:nvPr/>
        </p:nvSpPr>
        <p:spPr>
          <a:xfrm>
            <a:off x="338615" y="1324363"/>
            <a:ext cx="516300" cy="5163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7"/>
          <p:cNvSpPr txBox="1"/>
          <p:nvPr/>
        </p:nvSpPr>
        <p:spPr>
          <a:xfrm>
            <a:off x="863414" y="1905124"/>
            <a:ext cx="3708583" cy="120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chemeClr val="tx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S</a:t>
            </a: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 représentation dans les médias pourrait façonner les opinions et influencer les politiques futures</a:t>
            </a:r>
            <a:r>
              <a:rPr lang="fr-CA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             </a:t>
            </a:r>
            <a:r>
              <a:rPr lang="fr-CA" sz="1200" dirty="0">
                <a:solidFill>
                  <a:srgbClr val="777777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(Da Silva, 2021; Potter, 2018; Tan &amp; Weaver, 2007)</a:t>
            </a:r>
            <a:r>
              <a:rPr lang="fr-CA" sz="1500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.</a:t>
            </a:r>
            <a:endParaRPr sz="1500" dirty="0">
              <a:solidFill>
                <a:schemeClr val="dk1"/>
              </a:solidFill>
              <a:highlight>
                <a:srgbClr val="FFFF00"/>
              </a:highlight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5132675" y="1752725"/>
            <a:ext cx="3607500" cy="11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ont observé l'augmentation des décès par AMM dans une </a:t>
            </a:r>
            <a:r>
              <a:rPr lang="fr-CA" sz="1500" dirty="0">
                <a:solidFill>
                  <a:schemeClr val="tx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région à la suite de </a:t>
            </a: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la glorification d’un cas dans les médias 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→ effet de contagion?</a:t>
            </a:r>
            <a:r>
              <a:rPr lang="fr-CA" sz="1500" dirty="0">
                <a:solidFill>
                  <a:srgbClr val="333333"/>
                </a:solidFill>
                <a:highlight>
                  <a:srgbClr val="FFFF00"/>
                </a:highlight>
                <a:latin typeface="Hanken Grotesk"/>
                <a:ea typeface="Hanken Grotesk"/>
                <a:cs typeface="Hanken Grotesk"/>
                <a:sym typeface="Hanken Grotesk"/>
              </a:rPr>
              <a:t> </a:t>
            </a:r>
            <a:endParaRPr sz="1500" dirty="0">
              <a:solidFill>
                <a:srgbClr val="333333"/>
              </a:solidFill>
              <a:highlight>
                <a:srgbClr val="FFFF00"/>
              </a:highlight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863414" y="3946325"/>
            <a:ext cx="3390485" cy="9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ont été rapportés dans des coupures de presse de plusieurs pays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95" name="Google Shape;95;p17"/>
          <p:cNvSpPr txBox="1"/>
          <p:nvPr/>
        </p:nvSpPr>
        <p:spPr>
          <a:xfrm>
            <a:off x="5132675" y="3793924"/>
            <a:ext cx="3704100" cy="1139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chemeClr val="tx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en faveur de l’AMM dans les médias</a:t>
            </a:r>
            <a:r>
              <a:rPr lang="fr-CA" dirty="0">
                <a:solidFill>
                  <a:schemeClr val="tx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  </a:t>
            </a:r>
            <a:r>
              <a:rPr lang="fr-CA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                                           </a:t>
            </a:r>
            <a:r>
              <a:rPr lang="fr-CA" sz="1200" dirty="0">
                <a:solidFill>
                  <a:srgbClr val="777777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(van Wijngaarden &amp; Sanders, 2022)</a:t>
            </a:r>
            <a:r>
              <a:rPr lang="fr-CA" sz="1500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.</a:t>
            </a:r>
            <a:endParaRPr sz="1500" dirty="0">
              <a:solidFill>
                <a:schemeClr val="dk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96" name="Google Shape;96;p17"/>
          <p:cNvSpPr txBox="1"/>
          <p:nvPr/>
        </p:nvSpPr>
        <p:spPr>
          <a:xfrm>
            <a:off x="863414" y="1676600"/>
            <a:ext cx="3916273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 dirty="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Peu de connaissance sur l’aide médicale à mourir</a:t>
            </a:r>
            <a:r>
              <a:rPr lang="fr-CA" sz="1900" dirty="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 (AMM)</a:t>
            </a:r>
            <a:endParaRPr sz="1900" dirty="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97" name="Google Shape;97;p17"/>
          <p:cNvSpPr txBox="1"/>
          <p:nvPr/>
        </p:nvSpPr>
        <p:spPr>
          <a:xfrm>
            <a:off x="5132667" y="1524200"/>
            <a:ext cx="26874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 dirty="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Frei et al. (2003)</a:t>
            </a:r>
            <a:endParaRPr sz="2000" dirty="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98" name="Google Shape;98;p17"/>
          <p:cNvSpPr txBox="1"/>
          <p:nvPr/>
        </p:nvSpPr>
        <p:spPr>
          <a:xfrm>
            <a:off x="863415" y="3701450"/>
            <a:ext cx="35751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Des décès synchrones par AMM chez des couples âgés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5132667" y="3434826"/>
            <a:ext cx="2687400" cy="46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 dirty="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Biais positif</a:t>
            </a:r>
            <a:endParaRPr sz="2000" dirty="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grpSp>
        <p:nvGrpSpPr>
          <p:cNvPr id="100" name="Google Shape;100;p17"/>
          <p:cNvGrpSpPr/>
          <p:nvPr/>
        </p:nvGrpSpPr>
        <p:grpSpPr>
          <a:xfrm>
            <a:off x="424773" y="1410450"/>
            <a:ext cx="343975" cy="344100"/>
            <a:chOff x="1003188" y="1986175"/>
            <a:chExt cx="343975" cy="344100"/>
          </a:xfrm>
        </p:grpSpPr>
        <p:sp>
          <p:nvSpPr>
            <p:cNvPr id="101" name="Google Shape;101;p17"/>
            <p:cNvSpPr/>
            <p:nvPr/>
          </p:nvSpPr>
          <p:spPr>
            <a:xfrm>
              <a:off x="1090863" y="1986175"/>
              <a:ext cx="168650" cy="173150"/>
            </a:xfrm>
            <a:custGeom>
              <a:avLst/>
              <a:gdLst/>
              <a:ahLst/>
              <a:cxnLst/>
              <a:rect l="l" t="t" r="r" b="b"/>
              <a:pathLst>
                <a:path w="6746" h="6926" extrusionOk="0">
                  <a:moveTo>
                    <a:pt x="1743" y="1503"/>
                  </a:moveTo>
                  <a:cubicBezTo>
                    <a:pt x="2471" y="1503"/>
                    <a:pt x="3075" y="2056"/>
                    <a:pt x="3075" y="2825"/>
                  </a:cubicBezTo>
                  <a:lnTo>
                    <a:pt x="3075" y="3553"/>
                  </a:lnTo>
                  <a:lnTo>
                    <a:pt x="1917" y="3553"/>
                  </a:lnTo>
                  <a:cubicBezTo>
                    <a:pt x="1189" y="3553"/>
                    <a:pt x="595" y="2959"/>
                    <a:pt x="595" y="2231"/>
                  </a:cubicBezTo>
                  <a:lnTo>
                    <a:pt x="595" y="1503"/>
                  </a:lnTo>
                  <a:close/>
                  <a:moveTo>
                    <a:pt x="6151" y="2825"/>
                  </a:moveTo>
                  <a:lnTo>
                    <a:pt x="6151" y="3553"/>
                  </a:lnTo>
                  <a:cubicBezTo>
                    <a:pt x="6151" y="4281"/>
                    <a:pt x="5546" y="4835"/>
                    <a:pt x="4818" y="4835"/>
                  </a:cubicBezTo>
                  <a:lnTo>
                    <a:pt x="3670" y="4835"/>
                  </a:lnTo>
                  <a:lnTo>
                    <a:pt x="3670" y="4107"/>
                  </a:lnTo>
                  <a:cubicBezTo>
                    <a:pt x="3670" y="3379"/>
                    <a:pt x="4265" y="2825"/>
                    <a:pt x="4992" y="2825"/>
                  </a:cubicBezTo>
                  <a:close/>
                  <a:moveTo>
                    <a:pt x="3362" y="0"/>
                  </a:moveTo>
                  <a:cubicBezTo>
                    <a:pt x="3208" y="0"/>
                    <a:pt x="3075" y="156"/>
                    <a:pt x="3075" y="303"/>
                  </a:cubicBezTo>
                  <a:lnTo>
                    <a:pt x="3075" y="1421"/>
                  </a:lnTo>
                  <a:cubicBezTo>
                    <a:pt x="2727" y="1113"/>
                    <a:pt x="2255" y="908"/>
                    <a:pt x="1743" y="908"/>
                  </a:cubicBezTo>
                  <a:lnTo>
                    <a:pt x="297" y="908"/>
                  </a:lnTo>
                  <a:cubicBezTo>
                    <a:pt x="123" y="908"/>
                    <a:pt x="0" y="1031"/>
                    <a:pt x="0" y="1206"/>
                  </a:cubicBezTo>
                  <a:lnTo>
                    <a:pt x="0" y="2231"/>
                  </a:lnTo>
                  <a:cubicBezTo>
                    <a:pt x="0" y="3256"/>
                    <a:pt x="851" y="4107"/>
                    <a:pt x="1917" y="4107"/>
                  </a:cubicBezTo>
                  <a:lnTo>
                    <a:pt x="3075" y="4107"/>
                  </a:lnTo>
                  <a:lnTo>
                    <a:pt x="3075" y="5132"/>
                  </a:lnTo>
                  <a:lnTo>
                    <a:pt x="3075" y="6629"/>
                  </a:lnTo>
                  <a:cubicBezTo>
                    <a:pt x="3075" y="6752"/>
                    <a:pt x="3157" y="6885"/>
                    <a:pt x="3332" y="6926"/>
                  </a:cubicBezTo>
                  <a:cubicBezTo>
                    <a:pt x="3496" y="6926"/>
                    <a:pt x="3670" y="6803"/>
                    <a:pt x="3670" y="6629"/>
                  </a:cubicBezTo>
                  <a:lnTo>
                    <a:pt x="3670" y="5429"/>
                  </a:lnTo>
                  <a:lnTo>
                    <a:pt x="4818" y="5429"/>
                  </a:lnTo>
                  <a:cubicBezTo>
                    <a:pt x="5895" y="5429"/>
                    <a:pt x="6745" y="4578"/>
                    <a:pt x="6745" y="3553"/>
                  </a:cubicBezTo>
                  <a:lnTo>
                    <a:pt x="6745" y="2528"/>
                  </a:lnTo>
                  <a:cubicBezTo>
                    <a:pt x="6745" y="2354"/>
                    <a:pt x="6612" y="2231"/>
                    <a:pt x="6448" y="2231"/>
                  </a:cubicBezTo>
                  <a:lnTo>
                    <a:pt x="4992" y="2231"/>
                  </a:lnTo>
                  <a:cubicBezTo>
                    <a:pt x="4480" y="2231"/>
                    <a:pt x="4008" y="2395"/>
                    <a:pt x="3670" y="2743"/>
                  </a:cubicBezTo>
                  <a:lnTo>
                    <a:pt x="3670" y="303"/>
                  </a:lnTo>
                  <a:cubicBezTo>
                    <a:pt x="3670" y="180"/>
                    <a:pt x="3588" y="6"/>
                    <a:pt x="3414" y="6"/>
                  </a:cubicBezTo>
                  <a:cubicBezTo>
                    <a:pt x="3396" y="2"/>
                    <a:pt x="3379" y="0"/>
                    <a:pt x="3362" y="0"/>
                  </a:cubicBezTo>
                  <a:close/>
                </a:path>
              </a:pathLst>
            </a:custGeom>
            <a:solidFill>
              <a:srgbClr val="434343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7"/>
            <p:cNvSpPr/>
            <p:nvPr/>
          </p:nvSpPr>
          <p:spPr>
            <a:xfrm>
              <a:off x="1003188" y="2144500"/>
              <a:ext cx="343975" cy="185775"/>
            </a:xfrm>
            <a:custGeom>
              <a:avLst/>
              <a:gdLst/>
              <a:ahLst/>
              <a:cxnLst/>
              <a:rect l="l" t="t" r="r" b="b"/>
              <a:pathLst>
                <a:path w="13759" h="7431" extrusionOk="0">
                  <a:moveTo>
                    <a:pt x="6873" y="584"/>
                  </a:moveTo>
                  <a:cubicBezTo>
                    <a:pt x="7777" y="584"/>
                    <a:pt x="8639" y="1011"/>
                    <a:pt x="9186" y="1751"/>
                  </a:cubicBezTo>
                  <a:cubicBezTo>
                    <a:pt x="9145" y="1751"/>
                    <a:pt x="9145" y="1751"/>
                    <a:pt x="9094" y="1700"/>
                  </a:cubicBezTo>
                  <a:cubicBezTo>
                    <a:pt x="8889" y="1659"/>
                    <a:pt x="8674" y="1577"/>
                    <a:pt x="8376" y="1577"/>
                  </a:cubicBezTo>
                  <a:cubicBezTo>
                    <a:pt x="7772" y="1577"/>
                    <a:pt x="7218" y="1915"/>
                    <a:pt x="6880" y="2387"/>
                  </a:cubicBezTo>
                  <a:cubicBezTo>
                    <a:pt x="6531" y="1915"/>
                    <a:pt x="5978" y="1577"/>
                    <a:pt x="5383" y="1577"/>
                  </a:cubicBezTo>
                  <a:cubicBezTo>
                    <a:pt x="5086" y="1577"/>
                    <a:pt x="4870" y="1659"/>
                    <a:pt x="4655" y="1700"/>
                  </a:cubicBezTo>
                  <a:cubicBezTo>
                    <a:pt x="4614" y="1751"/>
                    <a:pt x="4614" y="1751"/>
                    <a:pt x="4573" y="1751"/>
                  </a:cubicBezTo>
                  <a:cubicBezTo>
                    <a:pt x="4911" y="1280"/>
                    <a:pt x="5424" y="931"/>
                    <a:pt x="5978" y="726"/>
                  </a:cubicBezTo>
                  <a:cubicBezTo>
                    <a:pt x="6274" y="630"/>
                    <a:pt x="6576" y="584"/>
                    <a:pt x="6873" y="584"/>
                  </a:cubicBezTo>
                  <a:close/>
                  <a:moveTo>
                    <a:pt x="5424" y="2172"/>
                  </a:moveTo>
                  <a:cubicBezTo>
                    <a:pt x="6070" y="2172"/>
                    <a:pt x="6582" y="2725"/>
                    <a:pt x="6582" y="3371"/>
                  </a:cubicBezTo>
                  <a:lnTo>
                    <a:pt x="6582" y="4314"/>
                  </a:lnTo>
                  <a:cubicBezTo>
                    <a:pt x="6193" y="4099"/>
                    <a:pt x="5762" y="3966"/>
                    <a:pt x="5301" y="3966"/>
                  </a:cubicBezTo>
                  <a:lnTo>
                    <a:pt x="1026" y="3966"/>
                  </a:lnTo>
                  <a:lnTo>
                    <a:pt x="1026" y="3330"/>
                  </a:lnTo>
                  <a:cubicBezTo>
                    <a:pt x="1026" y="3074"/>
                    <a:pt x="1282" y="2817"/>
                    <a:pt x="1580" y="2817"/>
                  </a:cubicBezTo>
                  <a:cubicBezTo>
                    <a:pt x="2646" y="2817"/>
                    <a:pt x="3712" y="2643"/>
                    <a:pt x="4737" y="2305"/>
                  </a:cubicBezTo>
                  <a:cubicBezTo>
                    <a:pt x="4788" y="2305"/>
                    <a:pt x="4829" y="2305"/>
                    <a:pt x="4829" y="2264"/>
                  </a:cubicBezTo>
                  <a:cubicBezTo>
                    <a:pt x="5045" y="2213"/>
                    <a:pt x="5168" y="2172"/>
                    <a:pt x="5424" y="2172"/>
                  </a:cubicBezTo>
                  <a:close/>
                  <a:moveTo>
                    <a:pt x="8325" y="2172"/>
                  </a:moveTo>
                  <a:cubicBezTo>
                    <a:pt x="8581" y="2172"/>
                    <a:pt x="8715" y="2213"/>
                    <a:pt x="8930" y="2264"/>
                  </a:cubicBezTo>
                  <a:cubicBezTo>
                    <a:pt x="8930" y="2305"/>
                    <a:pt x="8971" y="2305"/>
                    <a:pt x="9012" y="2305"/>
                  </a:cubicBezTo>
                  <a:cubicBezTo>
                    <a:pt x="10037" y="2643"/>
                    <a:pt x="11103" y="2817"/>
                    <a:pt x="12170" y="2817"/>
                  </a:cubicBezTo>
                  <a:cubicBezTo>
                    <a:pt x="12477" y="2817"/>
                    <a:pt x="12733" y="3074"/>
                    <a:pt x="12733" y="3330"/>
                  </a:cubicBezTo>
                  <a:lnTo>
                    <a:pt x="12733" y="3966"/>
                  </a:lnTo>
                  <a:lnTo>
                    <a:pt x="8458" y="3966"/>
                  </a:lnTo>
                  <a:cubicBezTo>
                    <a:pt x="7987" y="3966"/>
                    <a:pt x="7556" y="4099"/>
                    <a:pt x="7177" y="4314"/>
                  </a:cubicBezTo>
                  <a:lnTo>
                    <a:pt x="7177" y="3371"/>
                  </a:lnTo>
                  <a:cubicBezTo>
                    <a:pt x="7177" y="2725"/>
                    <a:pt x="7690" y="2172"/>
                    <a:pt x="8325" y="2172"/>
                  </a:cubicBezTo>
                  <a:close/>
                  <a:moveTo>
                    <a:pt x="13154" y="4570"/>
                  </a:moveTo>
                  <a:lnTo>
                    <a:pt x="13154" y="5719"/>
                  </a:lnTo>
                  <a:lnTo>
                    <a:pt x="8243" y="5719"/>
                  </a:lnTo>
                  <a:cubicBezTo>
                    <a:pt x="7946" y="5719"/>
                    <a:pt x="7690" y="5934"/>
                    <a:pt x="7649" y="6231"/>
                  </a:cubicBezTo>
                  <a:cubicBezTo>
                    <a:pt x="7556" y="6569"/>
                    <a:pt x="7259" y="6826"/>
                    <a:pt x="6880" y="6826"/>
                  </a:cubicBezTo>
                  <a:cubicBezTo>
                    <a:pt x="6490" y="6826"/>
                    <a:pt x="6193" y="6569"/>
                    <a:pt x="6111" y="6231"/>
                  </a:cubicBezTo>
                  <a:cubicBezTo>
                    <a:pt x="6070" y="5934"/>
                    <a:pt x="5814" y="5719"/>
                    <a:pt x="5506" y="5719"/>
                  </a:cubicBezTo>
                  <a:lnTo>
                    <a:pt x="596" y="5719"/>
                  </a:lnTo>
                  <a:lnTo>
                    <a:pt x="596" y="4570"/>
                  </a:lnTo>
                  <a:lnTo>
                    <a:pt x="5301" y="4570"/>
                  </a:lnTo>
                  <a:cubicBezTo>
                    <a:pt x="5814" y="4570"/>
                    <a:pt x="6326" y="4775"/>
                    <a:pt x="6664" y="5124"/>
                  </a:cubicBezTo>
                  <a:cubicBezTo>
                    <a:pt x="6726" y="5186"/>
                    <a:pt x="6800" y="5216"/>
                    <a:pt x="6876" y="5216"/>
                  </a:cubicBezTo>
                  <a:cubicBezTo>
                    <a:pt x="6952" y="5216"/>
                    <a:pt x="7028" y="5186"/>
                    <a:pt x="7095" y="5124"/>
                  </a:cubicBezTo>
                  <a:cubicBezTo>
                    <a:pt x="7474" y="4775"/>
                    <a:pt x="7946" y="4570"/>
                    <a:pt x="8458" y="4570"/>
                  </a:cubicBezTo>
                  <a:close/>
                  <a:moveTo>
                    <a:pt x="6872" y="1"/>
                  </a:moveTo>
                  <a:cubicBezTo>
                    <a:pt x="6513" y="1"/>
                    <a:pt x="6156" y="54"/>
                    <a:pt x="5814" y="162"/>
                  </a:cubicBezTo>
                  <a:cubicBezTo>
                    <a:pt x="4911" y="470"/>
                    <a:pt x="4143" y="1105"/>
                    <a:pt x="3763" y="1956"/>
                  </a:cubicBezTo>
                  <a:cubicBezTo>
                    <a:pt x="3035" y="2131"/>
                    <a:pt x="2308" y="2213"/>
                    <a:pt x="1580" y="2213"/>
                  </a:cubicBezTo>
                  <a:cubicBezTo>
                    <a:pt x="985" y="2213"/>
                    <a:pt x="473" y="2725"/>
                    <a:pt x="473" y="3330"/>
                  </a:cubicBezTo>
                  <a:lnTo>
                    <a:pt x="473" y="3966"/>
                  </a:lnTo>
                  <a:lnTo>
                    <a:pt x="298" y="3966"/>
                  </a:lnTo>
                  <a:cubicBezTo>
                    <a:pt x="124" y="3966"/>
                    <a:pt x="1" y="4099"/>
                    <a:pt x="1" y="4263"/>
                  </a:cubicBezTo>
                  <a:lnTo>
                    <a:pt x="1" y="6016"/>
                  </a:lnTo>
                  <a:cubicBezTo>
                    <a:pt x="1" y="6190"/>
                    <a:pt x="124" y="6313"/>
                    <a:pt x="298" y="6313"/>
                  </a:cubicBezTo>
                  <a:lnTo>
                    <a:pt x="5506" y="6313"/>
                  </a:lnTo>
                  <a:cubicBezTo>
                    <a:pt x="5506" y="6313"/>
                    <a:pt x="5557" y="6313"/>
                    <a:pt x="5557" y="6364"/>
                  </a:cubicBezTo>
                  <a:cubicBezTo>
                    <a:pt x="5680" y="6959"/>
                    <a:pt x="6234" y="7431"/>
                    <a:pt x="6880" y="7431"/>
                  </a:cubicBezTo>
                  <a:cubicBezTo>
                    <a:pt x="7515" y="7431"/>
                    <a:pt x="8069" y="6959"/>
                    <a:pt x="8202" y="6364"/>
                  </a:cubicBezTo>
                  <a:cubicBezTo>
                    <a:pt x="8202" y="6313"/>
                    <a:pt x="8243" y="6313"/>
                    <a:pt x="8243" y="6313"/>
                  </a:cubicBezTo>
                  <a:lnTo>
                    <a:pt x="13451" y="6313"/>
                  </a:lnTo>
                  <a:cubicBezTo>
                    <a:pt x="13625" y="6313"/>
                    <a:pt x="13758" y="6190"/>
                    <a:pt x="13758" y="6016"/>
                  </a:cubicBezTo>
                  <a:lnTo>
                    <a:pt x="13758" y="4263"/>
                  </a:lnTo>
                  <a:cubicBezTo>
                    <a:pt x="13758" y="4099"/>
                    <a:pt x="13625" y="3966"/>
                    <a:pt x="13451" y="3966"/>
                  </a:cubicBezTo>
                  <a:lnTo>
                    <a:pt x="13328" y="3966"/>
                  </a:lnTo>
                  <a:lnTo>
                    <a:pt x="13328" y="3330"/>
                  </a:lnTo>
                  <a:cubicBezTo>
                    <a:pt x="13328" y="2725"/>
                    <a:pt x="12815" y="2213"/>
                    <a:pt x="12221" y="2213"/>
                  </a:cubicBezTo>
                  <a:cubicBezTo>
                    <a:pt x="11452" y="2213"/>
                    <a:pt x="10724" y="2131"/>
                    <a:pt x="10037" y="1956"/>
                  </a:cubicBezTo>
                  <a:cubicBezTo>
                    <a:pt x="9658" y="1239"/>
                    <a:pt x="9053" y="634"/>
                    <a:pt x="8325" y="296"/>
                  </a:cubicBezTo>
                  <a:cubicBezTo>
                    <a:pt x="7858" y="100"/>
                    <a:pt x="7363" y="1"/>
                    <a:pt x="6872" y="1"/>
                  </a:cubicBezTo>
                  <a:close/>
                </a:path>
              </a:pathLst>
            </a:custGeom>
            <a:solidFill>
              <a:srgbClr val="434343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03" name="Google Shape;103;p17"/>
          <p:cNvCxnSpPr>
            <a:stCxn id="91" idx="2"/>
            <a:endCxn id="90" idx="0"/>
          </p:cNvCxnSpPr>
          <p:nvPr/>
        </p:nvCxnSpPr>
        <p:spPr>
          <a:xfrm>
            <a:off x="596765" y="1840663"/>
            <a:ext cx="0" cy="1203600"/>
          </a:xfrm>
          <a:prstGeom prst="straightConnector1">
            <a:avLst/>
          </a:prstGeom>
          <a:noFill/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4" name="Google Shape;104;p17"/>
          <p:cNvCxnSpPr/>
          <p:nvPr/>
        </p:nvCxnSpPr>
        <p:spPr>
          <a:xfrm>
            <a:off x="596765" y="3865475"/>
            <a:ext cx="0" cy="1772400"/>
          </a:xfrm>
          <a:prstGeom prst="straightConnector1">
            <a:avLst/>
          </a:prstGeom>
          <a:noFill/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5" name="Google Shape;105;p17"/>
          <p:cNvCxnSpPr>
            <a:endCxn id="89" idx="0"/>
          </p:cNvCxnSpPr>
          <p:nvPr/>
        </p:nvCxnSpPr>
        <p:spPr>
          <a:xfrm>
            <a:off x="4871975" y="2145575"/>
            <a:ext cx="0" cy="1051200"/>
          </a:xfrm>
          <a:prstGeom prst="straightConnector1">
            <a:avLst/>
          </a:prstGeom>
          <a:noFill/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6" name="Google Shape;106;p17"/>
          <p:cNvCxnSpPr/>
          <p:nvPr/>
        </p:nvCxnSpPr>
        <p:spPr>
          <a:xfrm>
            <a:off x="4871975" y="3865475"/>
            <a:ext cx="0" cy="1785600"/>
          </a:xfrm>
          <a:prstGeom prst="straightConnector1">
            <a:avLst/>
          </a:prstGeom>
          <a:noFill/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7" name="Google Shape;107;p17"/>
          <p:cNvSpPr/>
          <p:nvPr/>
        </p:nvSpPr>
        <p:spPr>
          <a:xfrm>
            <a:off x="439456" y="3435208"/>
            <a:ext cx="314589" cy="354136"/>
          </a:xfrm>
          <a:custGeom>
            <a:avLst/>
            <a:gdLst/>
            <a:ahLst/>
            <a:cxnLst/>
            <a:rect l="l" t="t" r="r" b="b"/>
            <a:pathLst>
              <a:path w="10524" h="11847" extrusionOk="0">
                <a:moveTo>
                  <a:pt x="7278" y="662"/>
                </a:moveTo>
                <a:cubicBezTo>
                  <a:pt x="7499" y="662"/>
                  <a:pt x="7656" y="820"/>
                  <a:pt x="7656" y="1009"/>
                </a:cubicBezTo>
                <a:lnTo>
                  <a:pt x="7656" y="3151"/>
                </a:lnTo>
                <a:cubicBezTo>
                  <a:pt x="7404" y="3057"/>
                  <a:pt x="7184" y="2994"/>
                  <a:pt x="6932" y="2994"/>
                </a:cubicBezTo>
                <a:lnTo>
                  <a:pt x="6932" y="1009"/>
                </a:lnTo>
                <a:cubicBezTo>
                  <a:pt x="6932" y="820"/>
                  <a:pt x="7089" y="662"/>
                  <a:pt x="7278" y="662"/>
                </a:cubicBezTo>
                <a:close/>
                <a:moveTo>
                  <a:pt x="3120" y="662"/>
                </a:moveTo>
                <a:cubicBezTo>
                  <a:pt x="3309" y="662"/>
                  <a:pt x="3466" y="820"/>
                  <a:pt x="3466" y="1009"/>
                </a:cubicBezTo>
                <a:lnTo>
                  <a:pt x="3466" y="2994"/>
                </a:lnTo>
                <a:cubicBezTo>
                  <a:pt x="3246" y="3025"/>
                  <a:pt x="2994" y="3057"/>
                  <a:pt x="2773" y="3183"/>
                </a:cubicBezTo>
                <a:lnTo>
                  <a:pt x="2773" y="1009"/>
                </a:lnTo>
                <a:cubicBezTo>
                  <a:pt x="2773" y="820"/>
                  <a:pt x="2931" y="662"/>
                  <a:pt x="3120" y="662"/>
                </a:cubicBezTo>
                <a:close/>
                <a:moveTo>
                  <a:pt x="4506" y="1702"/>
                </a:moveTo>
                <a:cubicBezTo>
                  <a:pt x="4695" y="1702"/>
                  <a:pt x="4852" y="1860"/>
                  <a:pt x="4852" y="2049"/>
                </a:cubicBezTo>
                <a:lnTo>
                  <a:pt x="4852" y="3309"/>
                </a:lnTo>
                <a:cubicBezTo>
                  <a:pt x="4663" y="3183"/>
                  <a:pt x="4411" y="3057"/>
                  <a:pt x="4128" y="3025"/>
                </a:cubicBezTo>
                <a:lnTo>
                  <a:pt x="4128" y="2049"/>
                </a:lnTo>
                <a:cubicBezTo>
                  <a:pt x="4128" y="1860"/>
                  <a:pt x="4285" y="1702"/>
                  <a:pt x="4506" y="1702"/>
                </a:cubicBezTo>
                <a:close/>
                <a:moveTo>
                  <a:pt x="5861" y="1702"/>
                </a:moveTo>
                <a:cubicBezTo>
                  <a:pt x="6081" y="1702"/>
                  <a:pt x="6239" y="1860"/>
                  <a:pt x="6239" y="2049"/>
                </a:cubicBezTo>
                <a:lnTo>
                  <a:pt x="6239" y="3025"/>
                </a:lnTo>
                <a:cubicBezTo>
                  <a:pt x="5987" y="3120"/>
                  <a:pt x="5766" y="3183"/>
                  <a:pt x="5514" y="3340"/>
                </a:cubicBezTo>
                <a:lnTo>
                  <a:pt x="5514" y="2049"/>
                </a:lnTo>
                <a:cubicBezTo>
                  <a:pt x="5546" y="1860"/>
                  <a:pt x="5703" y="1702"/>
                  <a:pt x="5861" y="1702"/>
                </a:cubicBezTo>
                <a:close/>
                <a:moveTo>
                  <a:pt x="1733" y="1324"/>
                </a:moveTo>
                <a:cubicBezTo>
                  <a:pt x="1922" y="1324"/>
                  <a:pt x="2080" y="1482"/>
                  <a:pt x="2080" y="1702"/>
                </a:cubicBezTo>
                <a:lnTo>
                  <a:pt x="2080" y="3624"/>
                </a:lnTo>
                <a:cubicBezTo>
                  <a:pt x="2017" y="3687"/>
                  <a:pt x="1922" y="3781"/>
                  <a:pt x="1859" y="3907"/>
                </a:cubicBezTo>
                <a:cubicBezTo>
                  <a:pt x="1733" y="3687"/>
                  <a:pt x="1576" y="3529"/>
                  <a:pt x="1387" y="3435"/>
                </a:cubicBezTo>
                <a:lnTo>
                  <a:pt x="1387" y="1702"/>
                </a:lnTo>
                <a:cubicBezTo>
                  <a:pt x="1387" y="1482"/>
                  <a:pt x="1544" y="1324"/>
                  <a:pt x="1733" y="1324"/>
                </a:cubicBezTo>
                <a:close/>
                <a:moveTo>
                  <a:pt x="8665" y="1324"/>
                </a:moveTo>
                <a:cubicBezTo>
                  <a:pt x="8854" y="1324"/>
                  <a:pt x="9011" y="1482"/>
                  <a:pt x="9011" y="1702"/>
                </a:cubicBezTo>
                <a:lnTo>
                  <a:pt x="9011" y="3466"/>
                </a:lnTo>
                <a:cubicBezTo>
                  <a:pt x="8854" y="3592"/>
                  <a:pt x="8759" y="3750"/>
                  <a:pt x="8633" y="3907"/>
                </a:cubicBezTo>
                <a:cubicBezTo>
                  <a:pt x="8539" y="3781"/>
                  <a:pt x="8476" y="3687"/>
                  <a:pt x="8381" y="3592"/>
                </a:cubicBezTo>
                <a:lnTo>
                  <a:pt x="8349" y="3529"/>
                </a:lnTo>
                <a:lnTo>
                  <a:pt x="8349" y="1702"/>
                </a:lnTo>
                <a:cubicBezTo>
                  <a:pt x="8318" y="1482"/>
                  <a:pt x="8476" y="1324"/>
                  <a:pt x="8665" y="1324"/>
                </a:cubicBezTo>
                <a:close/>
                <a:moveTo>
                  <a:pt x="6774" y="3647"/>
                </a:moveTo>
                <a:cubicBezTo>
                  <a:pt x="7160" y="3647"/>
                  <a:pt x="7546" y="3797"/>
                  <a:pt x="7845" y="4096"/>
                </a:cubicBezTo>
                <a:cubicBezTo>
                  <a:pt x="8318" y="4569"/>
                  <a:pt x="8444" y="5294"/>
                  <a:pt x="8066" y="5892"/>
                </a:cubicBezTo>
                <a:cubicBezTo>
                  <a:pt x="7089" y="6176"/>
                  <a:pt x="6333" y="7058"/>
                  <a:pt x="6239" y="8098"/>
                </a:cubicBezTo>
                <a:lnTo>
                  <a:pt x="5199" y="9043"/>
                </a:lnTo>
                <a:lnTo>
                  <a:pt x="4128" y="8035"/>
                </a:lnTo>
                <a:cubicBezTo>
                  <a:pt x="4065" y="6995"/>
                  <a:pt x="3309" y="6144"/>
                  <a:pt x="2332" y="5892"/>
                </a:cubicBezTo>
                <a:cubicBezTo>
                  <a:pt x="1985" y="5325"/>
                  <a:pt x="2112" y="4569"/>
                  <a:pt x="2553" y="4096"/>
                </a:cubicBezTo>
                <a:cubicBezTo>
                  <a:pt x="2836" y="3813"/>
                  <a:pt x="3246" y="3655"/>
                  <a:pt x="3624" y="3655"/>
                </a:cubicBezTo>
                <a:cubicBezTo>
                  <a:pt x="4033" y="3655"/>
                  <a:pt x="4411" y="3813"/>
                  <a:pt x="4695" y="4096"/>
                </a:cubicBezTo>
                <a:lnTo>
                  <a:pt x="4915" y="4317"/>
                </a:lnTo>
                <a:lnTo>
                  <a:pt x="4978" y="4348"/>
                </a:lnTo>
                <a:cubicBezTo>
                  <a:pt x="5026" y="4411"/>
                  <a:pt x="5112" y="4443"/>
                  <a:pt x="5203" y="4443"/>
                </a:cubicBezTo>
                <a:cubicBezTo>
                  <a:pt x="5294" y="4443"/>
                  <a:pt x="5388" y="4411"/>
                  <a:pt x="5451" y="4348"/>
                </a:cubicBezTo>
                <a:lnTo>
                  <a:pt x="5703" y="4096"/>
                </a:lnTo>
                <a:cubicBezTo>
                  <a:pt x="6002" y="3797"/>
                  <a:pt x="6388" y="3647"/>
                  <a:pt x="6774" y="3647"/>
                </a:cubicBezTo>
                <a:close/>
                <a:moveTo>
                  <a:pt x="662" y="3813"/>
                </a:moveTo>
                <a:cubicBezTo>
                  <a:pt x="1103" y="3970"/>
                  <a:pt x="1418" y="4380"/>
                  <a:pt x="1418" y="4884"/>
                </a:cubicBezTo>
                <a:lnTo>
                  <a:pt x="1418" y="6176"/>
                </a:lnTo>
                <a:cubicBezTo>
                  <a:pt x="1418" y="6365"/>
                  <a:pt x="1576" y="6522"/>
                  <a:pt x="1765" y="6522"/>
                </a:cubicBezTo>
                <a:cubicBezTo>
                  <a:pt x="2679" y="6522"/>
                  <a:pt x="3435" y="7247"/>
                  <a:pt x="3435" y="8161"/>
                </a:cubicBezTo>
                <a:lnTo>
                  <a:pt x="3435" y="8224"/>
                </a:lnTo>
                <a:lnTo>
                  <a:pt x="3435" y="8980"/>
                </a:lnTo>
                <a:cubicBezTo>
                  <a:pt x="3435" y="9169"/>
                  <a:pt x="3592" y="9326"/>
                  <a:pt x="3781" y="9326"/>
                </a:cubicBezTo>
                <a:cubicBezTo>
                  <a:pt x="3970" y="9326"/>
                  <a:pt x="4128" y="9169"/>
                  <a:pt x="4128" y="8980"/>
                </a:cubicBezTo>
                <a:lnTo>
                  <a:pt x="4852" y="9610"/>
                </a:lnTo>
                <a:lnTo>
                  <a:pt x="4852" y="11059"/>
                </a:lnTo>
                <a:lnTo>
                  <a:pt x="2080" y="11059"/>
                </a:lnTo>
                <a:lnTo>
                  <a:pt x="2080" y="9925"/>
                </a:lnTo>
                <a:cubicBezTo>
                  <a:pt x="2080" y="9673"/>
                  <a:pt x="1985" y="9421"/>
                  <a:pt x="1765" y="9200"/>
                </a:cubicBezTo>
                <a:lnTo>
                  <a:pt x="1198" y="8633"/>
                </a:lnTo>
                <a:cubicBezTo>
                  <a:pt x="883" y="8287"/>
                  <a:pt x="662" y="7877"/>
                  <a:pt x="662" y="7404"/>
                </a:cubicBezTo>
                <a:lnTo>
                  <a:pt x="662" y="3813"/>
                </a:lnTo>
                <a:close/>
                <a:moveTo>
                  <a:pt x="9767" y="3844"/>
                </a:moveTo>
                <a:lnTo>
                  <a:pt x="9767" y="7436"/>
                </a:lnTo>
                <a:cubicBezTo>
                  <a:pt x="9767" y="7909"/>
                  <a:pt x="9578" y="8350"/>
                  <a:pt x="9263" y="8665"/>
                </a:cubicBezTo>
                <a:lnTo>
                  <a:pt x="8665" y="9263"/>
                </a:lnTo>
                <a:cubicBezTo>
                  <a:pt x="8476" y="9452"/>
                  <a:pt x="8349" y="9704"/>
                  <a:pt x="8349" y="9988"/>
                </a:cubicBezTo>
                <a:lnTo>
                  <a:pt x="8349" y="11153"/>
                </a:lnTo>
                <a:lnTo>
                  <a:pt x="5514" y="11153"/>
                </a:lnTo>
                <a:lnTo>
                  <a:pt x="5514" y="9736"/>
                </a:lnTo>
                <a:lnTo>
                  <a:pt x="6239" y="9043"/>
                </a:lnTo>
                <a:cubicBezTo>
                  <a:pt x="6270" y="9200"/>
                  <a:pt x="6396" y="9326"/>
                  <a:pt x="6585" y="9326"/>
                </a:cubicBezTo>
                <a:cubicBezTo>
                  <a:pt x="6774" y="9326"/>
                  <a:pt x="6932" y="9169"/>
                  <a:pt x="6932" y="8980"/>
                </a:cubicBezTo>
                <a:lnTo>
                  <a:pt x="6932" y="8255"/>
                </a:lnTo>
                <a:cubicBezTo>
                  <a:pt x="6932" y="7404"/>
                  <a:pt x="7530" y="6711"/>
                  <a:pt x="8349" y="6554"/>
                </a:cubicBezTo>
                <a:lnTo>
                  <a:pt x="8665" y="6554"/>
                </a:lnTo>
                <a:cubicBezTo>
                  <a:pt x="8854" y="6554"/>
                  <a:pt x="9011" y="6396"/>
                  <a:pt x="9011" y="6207"/>
                </a:cubicBezTo>
                <a:lnTo>
                  <a:pt x="9011" y="4916"/>
                </a:lnTo>
                <a:cubicBezTo>
                  <a:pt x="9011" y="4443"/>
                  <a:pt x="9326" y="4002"/>
                  <a:pt x="9767" y="3844"/>
                </a:cubicBezTo>
                <a:close/>
                <a:moveTo>
                  <a:pt x="3120" y="1"/>
                </a:moveTo>
                <a:cubicBezTo>
                  <a:pt x="2647" y="1"/>
                  <a:pt x="2238" y="316"/>
                  <a:pt x="2143" y="757"/>
                </a:cubicBezTo>
                <a:cubicBezTo>
                  <a:pt x="2017" y="694"/>
                  <a:pt x="1891" y="662"/>
                  <a:pt x="1733" y="662"/>
                </a:cubicBezTo>
                <a:cubicBezTo>
                  <a:pt x="1135" y="662"/>
                  <a:pt x="725" y="1135"/>
                  <a:pt x="725" y="1702"/>
                </a:cubicBezTo>
                <a:lnTo>
                  <a:pt x="725" y="3120"/>
                </a:lnTo>
                <a:cubicBezTo>
                  <a:pt x="599" y="3057"/>
                  <a:pt x="473" y="3057"/>
                  <a:pt x="347" y="3057"/>
                </a:cubicBezTo>
                <a:cubicBezTo>
                  <a:pt x="158" y="3057"/>
                  <a:pt x="1" y="3214"/>
                  <a:pt x="1" y="3435"/>
                </a:cubicBezTo>
                <a:lnTo>
                  <a:pt x="1" y="7436"/>
                </a:lnTo>
                <a:cubicBezTo>
                  <a:pt x="1" y="8066"/>
                  <a:pt x="253" y="8696"/>
                  <a:pt x="725" y="9169"/>
                </a:cubicBezTo>
                <a:lnTo>
                  <a:pt x="1292" y="9767"/>
                </a:lnTo>
                <a:cubicBezTo>
                  <a:pt x="1387" y="9830"/>
                  <a:pt x="1418" y="9925"/>
                  <a:pt x="1418" y="9988"/>
                </a:cubicBezTo>
                <a:lnTo>
                  <a:pt x="1418" y="11153"/>
                </a:lnTo>
                <a:lnTo>
                  <a:pt x="1072" y="11153"/>
                </a:lnTo>
                <a:cubicBezTo>
                  <a:pt x="883" y="11153"/>
                  <a:pt x="725" y="11311"/>
                  <a:pt x="725" y="11500"/>
                </a:cubicBezTo>
                <a:cubicBezTo>
                  <a:pt x="725" y="11689"/>
                  <a:pt x="883" y="11847"/>
                  <a:pt x="1072" y="11847"/>
                </a:cubicBezTo>
                <a:lnTo>
                  <a:pt x="9389" y="11847"/>
                </a:lnTo>
                <a:cubicBezTo>
                  <a:pt x="9578" y="11847"/>
                  <a:pt x="9736" y="11689"/>
                  <a:pt x="9736" y="11500"/>
                </a:cubicBezTo>
                <a:cubicBezTo>
                  <a:pt x="9736" y="11311"/>
                  <a:pt x="9578" y="11153"/>
                  <a:pt x="9389" y="11153"/>
                </a:cubicBezTo>
                <a:lnTo>
                  <a:pt x="9106" y="11153"/>
                </a:lnTo>
                <a:lnTo>
                  <a:pt x="9106" y="9988"/>
                </a:lnTo>
                <a:cubicBezTo>
                  <a:pt x="9106" y="9925"/>
                  <a:pt x="9137" y="9799"/>
                  <a:pt x="9232" y="9767"/>
                </a:cubicBezTo>
                <a:lnTo>
                  <a:pt x="9830" y="9169"/>
                </a:lnTo>
                <a:cubicBezTo>
                  <a:pt x="10271" y="8696"/>
                  <a:pt x="10523" y="8098"/>
                  <a:pt x="10523" y="7436"/>
                </a:cubicBezTo>
                <a:lnTo>
                  <a:pt x="10523" y="3466"/>
                </a:lnTo>
                <a:cubicBezTo>
                  <a:pt x="10492" y="3214"/>
                  <a:pt x="10334" y="3057"/>
                  <a:pt x="10114" y="3057"/>
                </a:cubicBezTo>
                <a:cubicBezTo>
                  <a:pt x="9956" y="3057"/>
                  <a:pt x="9862" y="3057"/>
                  <a:pt x="9704" y="3120"/>
                </a:cubicBezTo>
                <a:lnTo>
                  <a:pt x="9704" y="1702"/>
                </a:lnTo>
                <a:cubicBezTo>
                  <a:pt x="9704" y="1103"/>
                  <a:pt x="9232" y="662"/>
                  <a:pt x="8665" y="662"/>
                </a:cubicBezTo>
                <a:cubicBezTo>
                  <a:pt x="8539" y="662"/>
                  <a:pt x="8413" y="694"/>
                  <a:pt x="8286" y="757"/>
                </a:cubicBezTo>
                <a:cubicBezTo>
                  <a:pt x="8160" y="316"/>
                  <a:pt x="7751" y="1"/>
                  <a:pt x="7278" y="1"/>
                </a:cubicBezTo>
                <a:cubicBezTo>
                  <a:pt x="6711" y="1"/>
                  <a:pt x="6270" y="473"/>
                  <a:pt x="6270" y="1009"/>
                </a:cubicBezTo>
                <a:lnTo>
                  <a:pt x="6270" y="1103"/>
                </a:lnTo>
                <a:cubicBezTo>
                  <a:pt x="6144" y="1072"/>
                  <a:pt x="6050" y="1009"/>
                  <a:pt x="5924" y="1009"/>
                </a:cubicBezTo>
                <a:cubicBezTo>
                  <a:pt x="5640" y="1009"/>
                  <a:pt x="5388" y="1135"/>
                  <a:pt x="5199" y="1292"/>
                </a:cubicBezTo>
                <a:cubicBezTo>
                  <a:pt x="5010" y="1135"/>
                  <a:pt x="4758" y="1009"/>
                  <a:pt x="4506" y="1009"/>
                </a:cubicBezTo>
                <a:cubicBezTo>
                  <a:pt x="4380" y="1009"/>
                  <a:pt x="4254" y="1072"/>
                  <a:pt x="4128" y="1103"/>
                </a:cubicBezTo>
                <a:lnTo>
                  <a:pt x="4128" y="1009"/>
                </a:lnTo>
                <a:cubicBezTo>
                  <a:pt x="4128" y="442"/>
                  <a:pt x="3655" y="1"/>
                  <a:pt x="3120" y="1"/>
                </a:cubicBez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" name="Google Shape;108;p17"/>
          <p:cNvGrpSpPr/>
          <p:nvPr/>
        </p:nvGrpSpPr>
        <p:grpSpPr>
          <a:xfrm>
            <a:off x="4680513" y="1486838"/>
            <a:ext cx="343700" cy="343725"/>
            <a:chOff x="5493613" y="1976825"/>
            <a:chExt cx="343700" cy="343725"/>
          </a:xfrm>
        </p:grpSpPr>
        <p:sp>
          <p:nvSpPr>
            <p:cNvPr id="109" name="Google Shape;109;p17"/>
            <p:cNvSpPr/>
            <p:nvPr/>
          </p:nvSpPr>
          <p:spPr>
            <a:xfrm>
              <a:off x="5493613" y="1976825"/>
              <a:ext cx="343700" cy="255050"/>
            </a:xfrm>
            <a:custGeom>
              <a:avLst/>
              <a:gdLst/>
              <a:ahLst/>
              <a:cxnLst/>
              <a:rect l="l" t="t" r="r" b="b"/>
              <a:pathLst>
                <a:path w="13748" h="10202" extrusionOk="0">
                  <a:moveTo>
                    <a:pt x="298" y="1"/>
                  </a:moveTo>
                  <a:cubicBezTo>
                    <a:pt x="123" y="1"/>
                    <a:pt x="0" y="124"/>
                    <a:pt x="0" y="257"/>
                  </a:cubicBezTo>
                  <a:lnTo>
                    <a:pt x="0" y="8202"/>
                  </a:lnTo>
                  <a:lnTo>
                    <a:pt x="0" y="9945"/>
                  </a:lnTo>
                  <a:cubicBezTo>
                    <a:pt x="0" y="10078"/>
                    <a:pt x="123" y="10201"/>
                    <a:pt x="298" y="10201"/>
                  </a:cubicBezTo>
                  <a:lnTo>
                    <a:pt x="4265" y="10201"/>
                  </a:lnTo>
                  <a:lnTo>
                    <a:pt x="4265" y="9647"/>
                  </a:lnTo>
                  <a:lnTo>
                    <a:pt x="595" y="9647"/>
                  </a:lnTo>
                  <a:lnTo>
                    <a:pt x="595" y="8499"/>
                  </a:lnTo>
                  <a:lnTo>
                    <a:pt x="4614" y="8499"/>
                  </a:lnTo>
                  <a:lnTo>
                    <a:pt x="4614" y="7894"/>
                  </a:lnTo>
                  <a:lnTo>
                    <a:pt x="595" y="7894"/>
                  </a:lnTo>
                  <a:lnTo>
                    <a:pt x="595" y="554"/>
                  </a:lnTo>
                  <a:lnTo>
                    <a:pt x="5126" y="554"/>
                  </a:lnTo>
                  <a:cubicBezTo>
                    <a:pt x="5680" y="554"/>
                    <a:pt x="6233" y="811"/>
                    <a:pt x="6572" y="1231"/>
                  </a:cubicBezTo>
                  <a:lnTo>
                    <a:pt x="6572" y="6869"/>
                  </a:lnTo>
                  <a:lnTo>
                    <a:pt x="7176" y="6869"/>
                  </a:lnTo>
                  <a:lnTo>
                    <a:pt x="7176" y="1231"/>
                  </a:lnTo>
                  <a:cubicBezTo>
                    <a:pt x="7515" y="811"/>
                    <a:pt x="8068" y="554"/>
                    <a:pt x="8622" y="554"/>
                  </a:cubicBezTo>
                  <a:lnTo>
                    <a:pt x="13153" y="554"/>
                  </a:lnTo>
                  <a:lnTo>
                    <a:pt x="13153" y="7894"/>
                  </a:lnTo>
                  <a:lnTo>
                    <a:pt x="9134" y="7894"/>
                  </a:lnTo>
                  <a:lnTo>
                    <a:pt x="9134" y="8499"/>
                  </a:lnTo>
                  <a:lnTo>
                    <a:pt x="13153" y="8499"/>
                  </a:lnTo>
                  <a:lnTo>
                    <a:pt x="13153" y="9647"/>
                  </a:lnTo>
                  <a:lnTo>
                    <a:pt x="9442" y="9647"/>
                  </a:lnTo>
                  <a:lnTo>
                    <a:pt x="9442" y="10201"/>
                  </a:lnTo>
                  <a:lnTo>
                    <a:pt x="13450" y="10201"/>
                  </a:lnTo>
                  <a:cubicBezTo>
                    <a:pt x="13625" y="10201"/>
                    <a:pt x="13748" y="10078"/>
                    <a:pt x="13748" y="9945"/>
                  </a:cubicBezTo>
                  <a:lnTo>
                    <a:pt x="13748" y="8202"/>
                  </a:lnTo>
                  <a:lnTo>
                    <a:pt x="13748" y="257"/>
                  </a:lnTo>
                  <a:cubicBezTo>
                    <a:pt x="13748" y="124"/>
                    <a:pt x="13625" y="1"/>
                    <a:pt x="13450" y="1"/>
                  </a:cubicBezTo>
                  <a:lnTo>
                    <a:pt x="8622" y="1"/>
                  </a:lnTo>
                  <a:cubicBezTo>
                    <a:pt x="7986" y="1"/>
                    <a:pt x="7340" y="257"/>
                    <a:pt x="6879" y="677"/>
                  </a:cubicBezTo>
                  <a:cubicBezTo>
                    <a:pt x="6408" y="257"/>
                    <a:pt x="5762" y="1"/>
                    <a:pt x="5126" y="1"/>
                  </a:cubicBezTo>
                  <a:close/>
                </a:path>
              </a:pathLst>
            </a:custGeom>
            <a:solidFill>
              <a:srgbClr val="333333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7"/>
            <p:cNvSpPr/>
            <p:nvPr/>
          </p:nvSpPr>
          <p:spPr>
            <a:xfrm>
              <a:off x="5701713" y="2026800"/>
              <a:ext cx="92025" cy="15150"/>
            </a:xfrm>
            <a:custGeom>
              <a:avLst/>
              <a:gdLst/>
              <a:ahLst/>
              <a:cxnLst/>
              <a:rect l="l" t="t" r="r" b="b"/>
              <a:pathLst>
                <a:path w="3681" h="606" extrusionOk="0">
                  <a:moveTo>
                    <a:pt x="298" y="1"/>
                  </a:moveTo>
                  <a:cubicBezTo>
                    <a:pt x="134" y="1"/>
                    <a:pt x="1" y="175"/>
                    <a:pt x="1" y="349"/>
                  </a:cubicBezTo>
                  <a:cubicBezTo>
                    <a:pt x="42" y="513"/>
                    <a:pt x="175" y="606"/>
                    <a:pt x="298" y="606"/>
                  </a:cubicBezTo>
                  <a:lnTo>
                    <a:pt x="3373" y="606"/>
                  </a:lnTo>
                  <a:cubicBezTo>
                    <a:pt x="3548" y="606"/>
                    <a:pt x="3681" y="472"/>
                    <a:pt x="3681" y="257"/>
                  </a:cubicBezTo>
                  <a:cubicBezTo>
                    <a:pt x="3630" y="134"/>
                    <a:pt x="3507" y="1"/>
                    <a:pt x="3373" y="1"/>
                  </a:cubicBezTo>
                  <a:close/>
                </a:path>
              </a:pathLst>
            </a:custGeom>
            <a:solidFill>
              <a:srgbClr val="B2B2B2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7"/>
            <p:cNvSpPr/>
            <p:nvPr/>
          </p:nvSpPr>
          <p:spPr>
            <a:xfrm>
              <a:off x="5537438" y="2026800"/>
              <a:ext cx="92800" cy="15150"/>
            </a:xfrm>
            <a:custGeom>
              <a:avLst/>
              <a:gdLst/>
              <a:ahLst/>
              <a:cxnLst/>
              <a:rect l="l" t="t" r="r" b="b"/>
              <a:pathLst>
                <a:path w="3712" h="606" extrusionOk="0">
                  <a:moveTo>
                    <a:pt x="298" y="1"/>
                  </a:moveTo>
                  <a:cubicBezTo>
                    <a:pt x="123" y="1"/>
                    <a:pt x="0" y="175"/>
                    <a:pt x="41" y="349"/>
                  </a:cubicBezTo>
                  <a:cubicBezTo>
                    <a:pt x="41" y="513"/>
                    <a:pt x="164" y="606"/>
                    <a:pt x="339" y="606"/>
                  </a:cubicBezTo>
                  <a:lnTo>
                    <a:pt x="3373" y="606"/>
                  </a:lnTo>
                  <a:cubicBezTo>
                    <a:pt x="3537" y="606"/>
                    <a:pt x="3711" y="472"/>
                    <a:pt x="3670" y="257"/>
                  </a:cubicBezTo>
                  <a:cubicBezTo>
                    <a:pt x="3629" y="134"/>
                    <a:pt x="3496" y="1"/>
                    <a:pt x="3373" y="1"/>
                  </a:cubicBezTo>
                  <a:close/>
                </a:path>
              </a:pathLst>
            </a:custGeom>
            <a:solidFill>
              <a:srgbClr val="333333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7"/>
            <p:cNvSpPr/>
            <p:nvPr/>
          </p:nvSpPr>
          <p:spPr>
            <a:xfrm>
              <a:off x="5537438" y="2076025"/>
              <a:ext cx="92800" cy="14875"/>
            </a:xfrm>
            <a:custGeom>
              <a:avLst/>
              <a:gdLst/>
              <a:ahLst/>
              <a:cxnLst/>
              <a:rect l="l" t="t" r="r" b="b"/>
              <a:pathLst>
                <a:path w="3712" h="595" extrusionOk="0">
                  <a:moveTo>
                    <a:pt x="298" y="0"/>
                  </a:moveTo>
                  <a:cubicBezTo>
                    <a:pt x="123" y="0"/>
                    <a:pt x="0" y="174"/>
                    <a:pt x="41" y="338"/>
                  </a:cubicBezTo>
                  <a:cubicBezTo>
                    <a:pt x="41" y="513"/>
                    <a:pt x="164" y="595"/>
                    <a:pt x="339" y="595"/>
                  </a:cubicBezTo>
                  <a:lnTo>
                    <a:pt x="3373" y="595"/>
                  </a:lnTo>
                  <a:cubicBezTo>
                    <a:pt x="3537" y="595"/>
                    <a:pt x="3711" y="431"/>
                    <a:pt x="3670" y="256"/>
                  </a:cubicBezTo>
                  <a:cubicBezTo>
                    <a:pt x="3629" y="133"/>
                    <a:pt x="3496" y="0"/>
                    <a:pt x="3373" y="0"/>
                  </a:cubicBezTo>
                  <a:close/>
                </a:path>
              </a:pathLst>
            </a:custGeom>
            <a:solidFill>
              <a:srgbClr val="B2B2B2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7"/>
            <p:cNvSpPr/>
            <p:nvPr/>
          </p:nvSpPr>
          <p:spPr>
            <a:xfrm>
              <a:off x="5537438" y="2125225"/>
              <a:ext cx="48975" cy="14900"/>
            </a:xfrm>
            <a:custGeom>
              <a:avLst/>
              <a:gdLst/>
              <a:ahLst/>
              <a:cxnLst/>
              <a:rect l="l" t="t" r="r" b="b"/>
              <a:pathLst>
                <a:path w="1959" h="596" extrusionOk="0">
                  <a:moveTo>
                    <a:pt x="298" y="0"/>
                  </a:moveTo>
                  <a:cubicBezTo>
                    <a:pt x="123" y="0"/>
                    <a:pt x="0" y="123"/>
                    <a:pt x="41" y="339"/>
                  </a:cubicBezTo>
                  <a:cubicBezTo>
                    <a:pt x="41" y="472"/>
                    <a:pt x="164" y="595"/>
                    <a:pt x="339" y="595"/>
                  </a:cubicBezTo>
                  <a:lnTo>
                    <a:pt x="1620" y="595"/>
                  </a:lnTo>
                  <a:cubicBezTo>
                    <a:pt x="1794" y="595"/>
                    <a:pt x="1958" y="421"/>
                    <a:pt x="1917" y="216"/>
                  </a:cubicBezTo>
                  <a:cubicBezTo>
                    <a:pt x="1876" y="82"/>
                    <a:pt x="1743" y="0"/>
                    <a:pt x="1620" y="0"/>
                  </a:cubicBezTo>
                  <a:close/>
                </a:path>
              </a:pathLst>
            </a:custGeom>
            <a:solidFill>
              <a:srgbClr val="333333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7"/>
            <p:cNvSpPr/>
            <p:nvPr/>
          </p:nvSpPr>
          <p:spPr>
            <a:xfrm>
              <a:off x="5701713" y="2076025"/>
              <a:ext cx="92025" cy="14875"/>
            </a:xfrm>
            <a:custGeom>
              <a:avLst/>
              <a:gdLst/>
              <a:ahLst/>
              <a:cxnLst/>
              <a:rect l="l" t="t" r="r" b="b"/>
              <a:pathLst>
                <a:path w="3681" h="595" extrusionOk="0">
                  <a:moveTo>
                    <a:pt x="298" y="0"/>
                  </a:moveTo>
                  <a:cubicBezTo>
                    <a:pt x="134" y="0"/>
                    <a:pt x="1" y="174"/>
                    <a:pt x="1" y="338"/>
                  </a:cubicBezTo>
                  <a:cubicBezTo>
                    <a:pt x="42" y="513"/>
                    <a:pt x="175" y="595"/>
                    <a:pt x="298" y="595"/>
                  </a:cubicBezTo>
                  <a:lnTo>
                    <a:pt x="3373" y="595"/>
                  </a:lnTo>
                  <a:cubicBezTo>
                    <a:pt x="3548" y="595"/>
                    <a:pt x="3681" y="431"/>
                    <a:pt x="3681" y="256"/>
                  </a:cubicBezTo>
                  <a:cubicBezTo>
                    <a:pt x="3630" y="133"/>
                    <a:pt x="3507" y="0"/>
                    <a:pt x="3373" y="0"/>
                  </a:cubicBezTo>
                  <a:close/>
                </a:path>
              </a:pathLst>
            </a:custGeom>
            <a:solidFill>
              <a:srgbClr val="333333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7"/>
            <p:cNvSpPr/>
            <p:nvPr/>
          </p:nvSpPr>
          <p:spPr>
            <a:xfrm>
              <a:off x="5745538" y="2125225"/>
              <a:ext cx="48200" cy="14900"/>
            </a:xfrm>
            <a:custGeom>
              <a:avLst/>
              <a:gdLst/>
              <a:ahLst/>
              <a:cxnLst/>
              <a:rect l="l" t="t" r="r" b="b"/>
              <a:pathLst>
                <a:path w="1928" h="596" extrusionOk="0">
                  <a:moveTo>
                    <a:pt x="298" y="0"/>
                  </a:moveTo>
                  <a:cubicBezTo>
                    <a:pt x="134" y="0"/>
                    <a:pt x="1" y="123"/>
                    <a:pt x="1" y="339"/>
                  </a:cubicBezTo>
                  <a:cubicBezTo>
                    <a:pt x="42" y="472"/>
                    <a:pt x="175" y="595"/>
                    <a:pt x="298" y="595"/>
                  </a:cubicBezTo>
                  <a:lnTo>
                    <a:pt x="1620" y="595"/>
                  </a:lnTo>
                  <a:cubicBezTo>
                    <a:pt x="1795" y="595"/>
                    <a:pt x="1928" y="421"/>
                    <a:pt x="1928" y="216"/>
                  </a:cubicBezTo>
                  <a:cubicBezTo>
                    <a:pt x="1877" y="82"/>
                    <a:pt x="1754" y="0"/>
                    <a:pt x="1620" y="0"/>
                  </a:cubicBezTo>
                  <a:close/>
                </a:path>
              </a:pathLst>
            </a:custGeom>
            <a:solidFill>
              <a:srgbClr val="B2B2B2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7"/>
            <p:cNvSpPr/>
            <p:nvPr/>
          </p:nvSpPr>
          <p:spPr>
            <a:xfrm>
              <a:off x="5592788" y="2141125"/>
              <a:ext cx="180450" cy="179425"/>
            </a:xfrm>
            <a:custGeom>
              <a:avLst/>
              <a:gdLst/>
              <a:ahLst/>
              <a:cxnLst/>
              <a:rect l="l" t="t" r="r" b="b"/>
              <a:pathLst>
                <a:path w="7218" h="7177" extrusionOk="0">
                  <a:moveTo>
                    <a:pt x="2912" y="605"/>
                  </a:moveTo>
                  <a:cubicBezTo>
                    <a:pt x="4194" y="605"/>
                    <a:pt x="5260" y="1630"/>
                    <a:pt x="5260" y="2952"/>
                  </a:cubicBezTo>
                  <a:cubicBezTo>
                    <a:pt x="5260" y="4234"/>
                    <a:pt x="4194" y="5259"/>
                    <a:pt x="2912" y="5259"/>
                  </a:cubicBezTo>
                  <a:cubicBezTo>
                    <a:pt x="1631" y="5259"/>
                    <a:pt x="606" y="4234"/>
                    <a:pt x="606" y="2952"/>
                  </a:cubicBezTo>
                  <a:cubicBezTo>
                    <a:pt x="606" y="1630"/>
                    <a:pt x="1631" y="605"/>
                    <a:pt x="2912" y="605"/>
                  </a:cubicBezTo>
                  <a:close/>
                  <a:moveTo>
                    <a:pt x="2912" y="0"/>
                  </a:moveTo>
                  <a:cubicBezTo>
                    <a:pt x="1282" y="0"/>
                    <a:pt x="1" y="1322"/>
                    <a:pt x="1" y="2952"/>
                  </a:cubicBezTo>
                  <a:cubicBezTo>
                    <a:pt x="1" y="4531"/>
                    <a:pt x="1282" y="5854"/>
                    <a:pt x="2912" y="5854"/>
                  </a:cubicBezTo>
                  <a:cubicBezTo>
                    <a:pt x="3589" y="5854"/>
                    <a:pt x="4276" y="5597"/>
                    <a:pt x="4747" y="5167"/>
                  </a:cubicBezTo>
                  <a:lnTo>
                    <a:pt x="6664" y="7094"/>
                  </a:lnTo>
                  <a:cubicBezTo>
                    <a:pt x="6705" y="7176"/>
                    <a:pt x="6797" y="7176"/>
                    <a:pt x="6879" y="7176"/>
                  </a:cubicBezTo>
                  <a:cubicBezTo>
                    <a:pt x="6961" y="7176"/>
                    <a:pt x="7013" y="7176"/>
                    <a:pt x="7095" y="7094"/>
                  </a:cubicBezTo>
                  <a:cubicBezTo>
                    <a:pt x="7218" y="7012"/>
                    <a:pt x="7218" y="6797"/>
                    <a:pt x="7095" y="6663"/>
                  </a:cubicBezTo>
                  <a:lnTo>
                    <a:pt x="5167" y="4787"/>
                  </a:lnTo>
                  <a:cubicBezTo>
                    <a:pt x="5598" y="4275"/>
                    <a:pt x="5813" y="3629"/>
                    <a:pt x="5813" y="2952"/>
                  </a:cubicBezTo>
                  <a:cubicBezTo>
                    <a:pt x="5813" y="1322"/>
                    <a:pt x="4532" y="0"/>
                    <a:pt x="2912" y="0"/>
                  </a:cubicBezTo>
                  <a:close/>
                </a:path>
              </a:pathLst>
            </a:custGeom>
            <a:solidFill>
              <a:srgbClr val="B2B2B2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" name="Google Shape;117;p17"/>
          <p:cNvGrpSpPr/>
          <p:nvPr/>
        </p:nvGrpSpPr>
        <p:grpSpPr>
          <a:xfrm>
            <a:off x="4699996" y="3434826"/>
            <a:ext cx="343969" cy="354899"/>
            <a:chOff x="-2419325" y="2408150"/>
            <a:chExt cx="291450" cy="291450"/>
          </a:xfrm>
        </p:grpSpPr>
        <p:sp>
          <p:nvSpPr>
            <p:cNvPr id="118" name="Google Shape;118;p17"/>
            <p:cNvSpPr/>
            <p:nvPr/>
          </p:nvSpPr>
          <p:spPr>
            <a:xfrm>
              <a:off x="-2419325" y="2408150"/>
              <a:ext cx="291450" cy="291450"/>
            </a:xfrm>
            <a:custGeom>
              <a:avLst/>
              <a:gdLst/>
              <a:ahLst/>
              <a:cxnLst/>
              <a:rect l="l" t="t" r="r" b="b"/>
              <a:pathLst>
                <a:path w="11658" h="11658" extrusionOk="0">
                  <a:moveTo>
                    <a:pt x="8948" y="725"/>
                  </a:moveTo>
                  <a:lnTo>
                    <a:pt x="8948" y="2489"/>
                  </a:lnTo>
                  <a:lnTo>
                    <a:pt x="8948" y="10366"/>
                  </a:lnTo>
                  <a:cubicBezTo>
                    <a:pt x="8948" y="10586"/>
                    <a:pt x="9011" y="10838"/>
                    <a:pt x="9137" y="11027"/>
                  </a:cubicBezTo>
                  <a:lnTo>
                    <a:pt x="1733" y="11027"/>
                  </a:lnTo>
                  <a:cubicBezTo>
                    <a:pt x="1134" y="11027"/>
                    <a:pt x="662" y="10586"/>
                    <a:pt x="662" y="10019"/>
                  </a:cubicBezTo>
                  <a:lnTo>
                    <a:pt x="662" y="725"/>
                  </a:lnTo>
                  <a:close/>
                  <a:moveTo>
                    <a:pt x="11027" y="2836"/>
                  </a:moveTo>
                  <a:lnTo>
                    <a:pt x="11027" y="10366"/>
                  </a:lnTo>
                  <a:lnTo>
                    <a:pt x="10995" y="10366"/>
                  </a:lnTo>
                  <a:cubicBezTo>
                    <a:pt x="10995" y="10744"/>
                    <a:pt x="10680" y="11027"/>
                    <a:pt x="10334" y="11027"/>
                  </a:cubicBezTo>
                  <a:cubicBezTo>
                    <a:pt x="9987" y="11027"/>
                    <a:pt x="9672" y="10712"/>
                    <a:pt x="9672" y="10366"/>
                  </a:cubicBezTo>
                  <a:lnTo>
                    <a:pt x="9672" y="2836"/>
                  </a:lnTo>
                  <a:close/>
                  <a:moveTo>
                    <a:pt x="347" y="1"/>
                  </a:moveTo>
                  <a:cubicBezTo>
                    <a:pt x="158" y="1"/>
                    <a:pt x="0" y="158"/>
                    <a:pt x="0" y="347"/>
                  </a:cubicBezTo>
                  <a:lnTo>
                    <a:pt x="0" y="9956"/>
                  </a:lnTo>
                  <a:cubicBezTo>
                    <a:pt x="0" y="10901"/>
                    <a:pt x="756" y="11657"/>
                    <a:pt x="1702" y="11657"/>
                  </a:cubicBezTo>
                  <a:lnTo>
                    <a:pt x="10302" y="11657"/>
                  </a:lnTo>
                  <a:cubicBezTo>
                    <a:pt x="11027" y="11657"/>
                    <a:pt x="11657" y="11027"/>
                    <a:pt x="11657" y="10271"/>
                  </a:cubicBezTo>
                  <a:lnTo>
                    <a:pt x="11657" y="2395"/>
                  </a:lnTo>
                  <a:cubicBezTo>
                    <a:pt x="11657" y="2300"/>
                    <a:pt x="11500" y="2143"/>
                    <a:pt x="11342" y="2143"/>
                  </a:cubicBezTo>
                  <a:lnTo>
                    <a:pt x="9641" y="2143"/>
                  </a:lnTo>
                  <a:lnTo>
                    <a:pt x="9641" y="347"/>
                  </a:lnTo>
                  <a:cubicBezTo>
                    <a:pt x="9641" y="158"/>
                    <a:pt x="9483" y="1"/>
                    <a:pt x="929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7"/>
            <p:cNvSpPr/>
            <p:nvPr/>
          </p:nvSpPr>
          <p:spPr>
            <a:xfrm>
              <a:off x="-2385475" y="2444375"/>
              <a:ext cx="173325" cy="86675"/>
            </a:xfrm>
            <a:custGeom>
              <a:avLst/>
              <a:gdLst/>
              <a:ahLst/>
              <a:cxnLst/>
              <a:rect l="l" t="t" r="r" b="b"/>
              <a:pathLst>
                <a:path w="6933" h="3467" extrusionOk="0">
                  <a:moveTo>
                    <a:pt x="6207" y="694"/>
                  </a:moveTo>
                  <a:lnTo>
                    <a:pt x="6207" y="2742"/>
                  </a:lnTo>
                  <a:lnTo>
                    <a:pt x="694" y="2742"/>
                  </a:lnTo>
                  <a:lnTo>
                    <a:pt x="694" y="694"/>
                  </a:lnTo>
                  <a:close/>
                  <a:moveTo>
                    <a:pt x="348" y="1"/>
                  </a:moveTo>
                  <a:cubicBezTo>
                    <a:pt x="159" y="1"/>
                    <a:pt x="1" y="158"/>
                    <a:pt x="1" y="379"/>
                  </a:cubicBezTo>
                  <a:lnTo>
                    <a:pt x="1" y="3120"/>
                  </a:lnTo>
                  <a:cubicBezTo>
                    <a:pt x="1" y="3309"/>
                    <a:pt x="159" y="3466"/>
                    <a:pt x="348" y="3466"/>
                  </a:cubicBezTo>
                  <a:lnTo>
                    <a:pt x="6554" y="3466"/>
                  </a:lnTo>
                  <a:cubicBezTo>
                    <a:pt x="6775" y="3466"/>
                    <a:pt x="6932" y="3309"/>
                    <a:pt x="6932" y="3120"/>
                  </a:cubicBezTo>
                  <a:lnTo>
                    <a:pt x="6932" y="379"/>
                  </a:lnTo>
                  <a:cubicBezTo>
                    <a:pt x="6869" y="158"/>
                    <a:pt x="6712" y="1"/>
                    <a:pt x="655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7"/>
            <p:cNvSpPr/>
            <p:nvPr/>
          </p:nvSpPr>
          <p:spPr>
            <a:xfrm>
              <a:off x="-2385475" y="2545975"/>
              <a:ext cx="86675" cy="86675"/>
            </a:xfrm>
            <a:custGeom>
              <a:avLst/>
              <a:gdLst/>
              <a:ahLst/>
              <a:cxnLst/>
              <a:rect l="l" t="t" r="r" b="b"/>
              <a:pathLst>
                <a:path w="3467" h="3467" extrusionOk="0">
                  <a:moveTo>
                    <a:pt x="2742" y="757"/>
                  </a:moveTo>
                  <a:lnTo>
                    <a:pt x="2742" y="2805"/>
                  </a:lnTo>
                  <a:lnTo>
                    <a:pt x="694" y="2805"/>
                  </a:lnTo>
                  <a:lnTo>
                    <a:pt x="694" y="757"/>
                  </a:lnTo>
                  <a:close/>
                  <a:moveTo>
                    <a:pt x="348" y="1"/>
                  </a:moveTo>
                  <a:cubicBezTo>
                    <a:pt x="159" y="1"/>
                    <a:pt x="1" y="158"/>
                    <a:pt x="1" y="347"/>
                  </a:cubicBezTo>
                  <a:lnTo>
                    <a:pt x="1" y="3120"/>
                  </a:lnTo>
                  <a:cubicBezTo>
                    <a:pt x="1" y="3309"/>
                    <a:pt x="159" y="3466"/>
                    <a:pt x="348" y="3466"/>
                  </a:cubicBezTo>
                  <a:lnTo>
                    <a:pt x="3088" y="3466"/>
                  </a:lnTo>
                  <a:cubicBezTo>
                    <a:pt x="3309" y="3466"/>
                    <a:pt x="3467" y="3309"/>
                    <a:pt x="3467" y="3120"/>
                  </a:cubicBezTo>
                  <a:lnTo>
                    <a:pt x="3467" y="347"/>
                  </a:lnTo>
                  <a:cubicBezTo>
                    <a:pt x="3467" y="158"/>
                    <a:pt x="3309" y="1"/>
                    <a:pt x="3088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7"/>
            <p:cNvSpPr/>
            <p:nvPr/>
          </p:nvSpPr>
          <p:spPr>
            <a:xfrm>
              <a:off x="-2281500" y="2546775"/>
              <a:ext cx="69350" cy="18125"/>
            </a:xfrm>
            <a:custGeom>
              <a:avLst/>
              <a:gdLst/>
              <a:ahLst/>
              <a:cxnLst/>
              <a:rect l="l" t="t" r="r" b="b"/>
              <a:pathLst>
                <a:path w="2774" h="725" extrusionOk="0">
                  <a:moveTo>
                    <a:pt x="347" y="0"/>
                  </a:moveTo>
                  <a:cubicBezTo>
                    <a:pt x="158" y="0"/>
                    <a:pt x="1" y="158"/>
                    <a:pt x="1" y="378"/>
                  </a:cubicBezTo>
                  <a:cubicBezTo>
                    <a:pt x="1" y="567"/>
                    <a:pt x="158" y="725"/>
                    <a:pt x="347" y="725"/>
                  </a:cubicBezTo>
                  <a:lnTo>
                    <a:pt x="2395" y="725"/>
                  </a:lnTo>
                  <a:cubicBezTo>
                    <a:pt x="2616" y="725"/>
                    <a:pt x="2773" y="567"/>
                    <a:pt x="2773" y="378"/>
                  </a:cubicBezTo>
                  <a:cubicBezTo>
                    <a:pt x="2710" y="158"/>
                    <a:pt x="2553" y="0"/>
                    <a:pt x="2395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7"/>
            <p:cNvSpPr/>
            <p:nvPr/>
          </p:nvSpPr>
          <p:spPr>
            <a:xfrm>
              <a:off x="-2281500" y="2581425"/>
              <a:ext cx="69350" cy="18150"/>
            </a:xfrm>
            <a:custGeom>
              <a:avLst/>
              <a:gdLst/>
              <a:ahLst/>
              <a:cxnLst/>
              <a:rect l="l" t="t" r="r" b="b"/>
              <a:pathLst>
                <a:path w="2774" h="726" extrusionOk="0">
                  <a:moveTo>
                    <a:pt x="347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68"/>
                    <a:pt x="158" y="725"/>
                    <a:pt x="347" y="725"/>
                  </a:cubicBezTo>
                  <a:lnTo>
                    <a:pt x="2395" y="725"/>
                  </a:lnTo>
                  <a:cubicBezTo>
                    <a:pt x="2616" y="725"/>
                    <a:pt x="2773" y="568"/>
                    <a:pt x="2773" y="347"/>
                  </a:cubicBezTo>
                  <a:cubicBezTo>
                    <a:pt x="2710" y="158"/>
                    <a:pt x="2553" y="1"/>
                    <a:pt x="2395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7"/>
            <p:cNvSpPr/>
            <p:nvPr/>
          </p:nvSpPr>
          <p:spPr>
            <a:xfrm>
              <a:off x="-2281500" y="2616075"/>
              <a:ext cx="69350" cy="17350"/>
            </a:xfrm>
            <a:custGeom>
              <a:avLst/>
              <a:gdLst/>
              <a:ahLst/>
              <a:cxnLst/>
              <a:rect l="l" t="t" r="r" b="b"/>
              <a:pathLst>
                <a:path w="2774" h="694" extrusionOk="0">
                  <a:moveTo>
                    <a:pt x="347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36"/>
                    <a:pt x="158" y="694"/>
                    <a:pt x="347" y="694"/>
                  </a:cubicBezTo>
                  <a:lnTo>
                    <a:pt x="2395" y="694"/>
                  </a:lnTo>
                  <a:cubicBezTo>
                    <a:pt x="2616" y="694"/>
                    <a:pt x="2773" y="536"/>
                    <a:pt x="2773" y="347"/>
                  </a:cubicBezTo>
                  <a:cubicBezTo>
                    <a:pt x="2710" y="158"/>
                    <a:pt x="2553" y="1"/>
                    <a:pt x="2395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7"/>
            <p:cNvSpPr/>
            <p:nvPr/>
          </p:nvSpPr>
          <p:spPr>
            <a:xfrm>
              <a:off x="-2385475" y="2649150"/>
              <a:ext cx="173325" cy="18150"/>
            </a:xfrm>
            <a:custGeom>
              <a:avLst/>
              <a:gdLst/>
              <a:ahLst/>
              <a:cxnLst/>
              <a:rect l="l" t="t" r="r" b="b"/>
              <a:pathLst>
                <a:path w="6933" h="726" extrusionOk="0">
                  <a:moveTo>
                    <a:pt x="348" y="1"/>
                  </a:moveTo>
                  <a:cubicBezTo>
                    <a:pt x="159" y="1"/>
                    <a:pt x="1" y="159"/>
                    <a:pt x="1" y="379"/>
                  </a:cubicBezTo>
                  <a:cubicBezTo>
                    <a:pt x="1" y="568"/>
                    <a:pt x="159" y="726"/>
                    <a:pt x="348" y="726"/>
                  </a:cubicBezTo>
                  <a:lnTo>
                    <a:pt x="6554" y="726"/>
                  </a:lnTo>
                  <a:cubicBezTo>
                    <a:pt x="6775" y="726"/>
                    <a:pt x="6932" y="568"/>
                    <a:pt x="6932" y="379"/>
                  </a:cubicBezTo>
                  <a:cubicBezTo>
                    <a:pt x="6869" y="159"/>
                    <a:pt x="6712" y="1"/>
                    <a:pt x="655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Google Shape;129;p18"/>
          <p:cNvCxnSpPr/>
          <p:nvPr/>
        </p:nvCxnSpPr>
        <p:spPr>
          <a:xfrm>
            <a:off x="148100" y="728175"/>
            <a:ext cx="4105800" cy="14400"/>
          </a:xfrm>
          <a:prstGeom prst="straightConnector1">
            <a:avLst/>
          </a:prstGeom>
          <a:noFill/>
          <a:ln w="9525" cap="flat" cmpd="sng">
            <a:solidFill>
              <a:srgbClr val="09B8EA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30" name="Google Shape;13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700" y="0"/>
            <a:ext cx="3180300" cy="1268475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8"/>
          <p:cNvSpPr txBox="1"/>
          <p:nvPr/>
        </p:nvSpPr>
        <p:spPr>
          <a:xfrm>
            <a:off x="148100" y="247500"/>
            <a:ext cx="5722500" cy="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5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Objectif</a:t>
            </a:r>
            <a:endParaRPr sz="2500" b="1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sp>
        <p:nvSpPr>
          <p:cNvPr id="132" name="Google Shape;132;p18"/>
          <p:cNvSpPr txBox="1"/>
          <p:nvPr/>
        </p:nvSpPr>
        <p:spPr>
          <a:xfrm>
            <a:off x="456350" y="1268475"/>
            <a:ext cx="4896000" cy="3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000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Examiner les </a:t>
            </a:r>
            <a:r>
              <a:rPr lang="fr-CA" sz="3000" b="1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thèmes</a:t>
            </a:r>
            <a:r>
              <a:rPr lang="fr-CA" sz="3000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abordés dans les </a:t>
            </a:r>
            <a:r>
              <a:rPr lang="fr-CA" sz="3000" b="1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articles de presse</a:t>
            </a:r>
            <a:r>
              <a:rPr lang="fr-CA" sz="3000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rapportant des cas d’</a:t>
            </a:r>
            <a:r>
              <a:rPr lang="fr-CA" sz="3000" b="1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AMM synchrones</a:t>
            </a:r>
            <a:r>
              <a:rPr lang="fr-CA" sz="3000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chez des </a:t>
            </a:r>
            <a:r>
              <a:rPr lang="fr-CA" sz="3000" b="1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couples </a:t>
            </a:r>
            <a:r>
              <a:rPr lang="fr-CA" sz="3000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âgés de</a:t>
            </a:r>
            <a:r>
              <a:rPr lang="fr-CA" sz="3000" b="1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65 ans et plus</a:t>
            </a:r>
            <a:endParaRPr sz="3000" b="1" dirty="0">
              <a:solidFill>
                <a:schemeClr val="dk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7" name="Google Shape;137;p19"/>
          <p:cNvCxnSpPr/>
          <p:nvPr/>
        </p:nvCxnSpPr>
        <p:spPr>
          <a:xfrm>
            <a:off x="148100" y="728175"/>
            <a:ext cx="4105800" cy="14400"/>
          </a:xfrm>
          <a:prstGeom prst="straightConnector1">
            <a:avLst/>
          </a:prstGeom>
          <a:noFill/>
          <a:ln w="9525" cap="flat" cmpd="sng">
            <a:solidFill>
              <a:srgbClr val="09B8EA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38" name="Google Shape;13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700" y="0"/>
            <a:ext cx="3180300" cy="1268475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19"/>
          <p:cNvSpPr txBox="1"/>
          <p:nvPr/>
        </p:nvSpPr>
        <p:spPr>
          <a:xfrm>
            <a:off x="148100" y="247500"/>
            <a:ext cx="5722500" cy="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5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Méthode</a:t>
            </a:r>
            <a:endParaRPr sz="2500" b="1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sp>
        <p:nvSpPr>
          <p:cNvPr id="140" name="Google Shape;140;p19"/>
          <p:cNvSpPr txBox="1"/>
          <p:nvPr/>
        </p:nvSpPr>
        <p:spPr>
          <a:xfrm>
            <a:off x="4564926" y="1207750"/>
            <a:ext cx="3332400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Google News 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Eureka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141" name="Google Shape;141;p19"/>
          <p:cNvSpPr txBox="1"/>
          <p:nvPr/>
        </p:nvSpPr>
        <p:spPr>
          <a:xfrm>
            <a:off x="4560975" y="2051975"/>
            <a:ext cx="43185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 dirty="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Administration ou planification d’AMM synchrones chez des couples (65 ans et plus).</a:t>
            </a:r>
            <a:endParaRPr sz="1500" dirty="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142" name="Google Shape;142;p19"/>
          <p:cNvSpPr txBox="1"/>
          <p:nvPr/>
        </p:nvSpPr>
        <p:spPr>
          <a:xfrm>
            <a:off x="4560975" y="2898883"/>
            <a:ext cx="3332400" cy="6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12 articles de presse en français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143" name="Google Shape;143;p19"/>
          <p:cNvSpPr txBox="1"/>
          <p:nvPr/>
        </p:nvSpPr>
        <p:spPr>
          <a:xfrm>
            <a:off x="4564926" y="3738900"/>
            <a:ext cx="3332400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Analyse thématique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144" name="Google Shape;144;p19"/>
          <p:cNvSpPr txBox="1"/>
          <p:nvPr/>
        </p:nvSpPr>
        <p:spPr>
          <a:xfrm>
            <a:off x="-7450" y="2586275"/>
            <a:ext cx="1515000" cy="4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rgbClr val="333333"/>
              </a:solidFill>
              <a:highlight>
                <a:srgbClr val="FFFF00"/>
              </a:highlight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45" name="Google Shape;145;p19"/>
          <p:cNvSpPr txBox="1"/>
          <p:nvPr/>
        </p:nvSpPr>
        <p:spPr>
          <a:xfrm>
            <a:off x="2351475" y="1322648"/>
            <a:ext cx="2163600" cy="4743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FDFDFD"/>
                </a:solidFill>
                <a:latin typeface="Figtree Black"/>
                <a:ea typeface="Figtree Black"/>
                <a:cs typeface="Figtree Black"/>
                <a:sym typeface="Figtree Black"/>
              </a:rPr>
              <a:t>Moteurs de recherche</a:t>
            </a:r>
            <a:endParaRPr sz="1500">
              <a:solidFill>
                <a:srgbClr val="FDFDFD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46" name="Google Shape;146;p19"/>
          <p:cNvSpPr txBox="1"/>
          <p:nvPr/>
        </p:nvSpPr>
        <p:spPr>
          <a:xfrm>
            <a:off x="2351475" y="2166363"/>
            <a:ext cx="2163600" cy="4743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FDFDFD"/>
                </a:solidFill>
                <a:latin typeface="Figtree Black"/>
                <a:ea typeface="Figtree Black"/>
                <a:cs typeface="Figtree Black"/>
                <a:sym typeface="Figtree Black"/>
              </a:rPr>
              <a:t>Critères d’inclusion</a:t>
            </a:r>
            <a:endParaRPr sz="1500">
              <a:solidFill>
                <a:srgbClr val="FDFDFD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47" name="Google Shape;147;p19"/>
          <p:cNvSpPr txBox="1"/>
          <p:nvPr/>
        </p:nvSpPr>
        <p:spPr>
          <a:xfrm>
            <a:off x="2351475" y="3010078"/>
            <a:ext cx="2163600" cy="4743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FDFDFD"/>
                </a:solidFill>
                <a:latin typeface="Figtree Black"/>
                <a:ea typeface="Figtree Black"/>
                <a:cs typeface="Figtree Black"/>
                <a:sym typeface="Figtree Black"/>
              </a:rPr>
              <a:t>Articles inclus</a:t>
            </a:r>
            <a:endParaRPr sz="1500">
              <a:solidFill>
                <a:srgbClr val="FDFDFD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48" name="Google Shape;148;p19"/>
          <p:cNvSpPr txBox="1"/>
          <p:nvPr/>
        </p:nvSpPr>
        <p:spPr>
          <a:xfrm>
            <a:off x="2351475" y="3853793"/>
            <a:ext cx="2163600" cy="4743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FDFDFD"/>
                </a:solidFill>
                <a:latin typeface="Figtree Black"/>
                <a:ea typeface="Figtree Black"/>
                <a:cs typeface="Figtree Black"/>
                <a:sym typeface="Figtree Black"/>
              </a:rPr>
              <a:t>Analyse</a:t>
            </a:r>
            <a:endParaRPr sz="1500">
              <a:solidFill>
                <a:srgbClr val="FDFDFD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cxnSp>
        <p:nvCxnSpPr>
          <p:cNvPr id="149" name="Google Shape;149;p19"/>
          <p:cNvCxnSpPr>
            <a:stCxn id="144" idx="3"/>
            <a:endCxn id="145" idx="1"/>
          </p:cNvCxnSpPr>
          <p:nvPr/>
        </p:nvCxnSpPr>
        <p:spPr>
          <a:xfrm rot="10800000" flipH="1">
            <a:off x="1507550" y="1559675"/>
            <a:ext cx="843900" cy="1265700"/>
          </a:xfrm>
          <a:prstGeom prst="bentConnector3">
            <a:avLst>
              <a:gd name="adj1" fmla="val 50001"/>
            </a:avLst>
          </a:prstGeom>
          <a:noFill/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0" name="Google Shape;150;p19"/>
          <p:cNvCxnSpPr>
            <a:stCxn id="144" idx="3"/>
            <a:endCxn id="146" idx="1"/>
          </p:cNvCxnSpPr>
          <p:nvPr/>
        </p:nvCxnSpPr>
        <p:spPr>
          <a:xfrm rot="10800000" flipH="1">
            <a:off x="1507550" y="2403575"/>
            <a:ext cx="843900" cy="421800"/>
          </a:xfrm>
          <a:prstGeom prst="bentConnector3">
            <a:avLst>
              <a:gd name="adj1" fmla="val 50001"/>
            </a:avLst>
          </a:prstGeom>
          <a:noFill/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1" name="Google Shape;151;p19"/>
          <p:cNvCxnSpPr>
            <a:stCxn id="144" idx="3"/>
            <a:endCxn id="147" idx="1"/>
          </p:cNvCxnSpPr>
          <p:nvPr/>
        </p:nvCxnSpPr>
        <p:spPr>
          <a:xfrm>
            <a:off x="1507550" y="2825375"/>
            <a:ext cx="843900" cy="421800"/>
          </a:xfrm>
          <a:prstGeom prst="bentConnector3">
            <a:avLst>
              <a:gd name="adj1" fmla="val 50001"/>
            </a:avLst>
          </a:prstGeom>
          <a:noFill/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2" name="Google Shape;152;p19"/>
          <p:cNvCxnSpPr>
            <a:stCxn id="144" idx="3"/>
            <a:endCxn id="148" idx="1"/>
          </p:cNvCxnSpPr>
          <p:nvPr/>
        </p:nvCxnSpPr>
        <p:spPr>
          <a:xfrm>
            <a:off x="1507550" y="2825375"/>
            <a:ext cx="843900" cy="1265700"/>
          </a:xfrm>
          <a:prstGeom prst="bentConnector3">
            <a:avLst>
              <a:gd name="adj1" fmla="val 50001"/>
            </a:avLst>
          </a:prstGeom>
          <a:noFill/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53" name="Google Shape;153;p19"/>
          <p:cNvGrpSpPr/>
          <p:nvPr/>
        </p:nvGrpSpPr>
        <p:grpSpPr>
          <a:xfrm>
            <a:off x="763570" y="2567004"/>
            <a:ext cx="514759" cy="516741"/>
            <a:chOff x="1751813" y="2520150"/>
            <a:chExt cx="343700" cy="345000"/>
          </a:xfrm>
        </p:grpSpPr>
        <p:sp>
          <p:nvSpPr>
            <p:cNvPr id="154" name="Google Shape;154;p19"/>
            <p:cNvSpPr/>
            <p:nvPr/>
          </p:nvSpPr>
          <p:spPr>
            <a:xfrm>
              <a:off x="1949413" y="2527850"/>
              <a:ext cx="14900" cy="328850"/>
            </a:xfrm>
            <a:custGeom>
              <a:avLst/>
              <a:gdLst/>
              <a:ahLst/>
              <a:cxnLst/>
              <a:rect l="l" t="t" r="r" b="b"/>
              <a:pathLst>
                <a:path w="596" h="13154" extrusionOk="0">
                  <a:moveTo>
                    <a:pt x="0" y="0"/>
                  </a:moveTo>
                  <a:lnTo>
                    <a:pt x="0" y="13153"/>
                  </a:lnTo>
                  <a:lnTo>
                    <a:pt x="595" y="13153"/>
                  </a:lnTo>
                  <a:lnTo>
                    <a:pt x="595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9"/>
            <p:cNvSpPr/>
            <p:nvPr/>
          </p:nvSpPr>
          <p:spPr>
            <a:xfrm>
              <a:off x="1905588" y="2527850"/>
              <a:ext cx="14900" cy="329875"/>
            </a:xfrm>
            <a:custGeom>
              <a:avLst/>
              <a:gdLst/>
              <a:ahLst/>
              <a:cxnLst/>
              <a:rect l="l" t="t" r="r" b="b"/>
              <a:pathLst>
                <a:path w="596" h="13195" extrusionOk="0">
                  <a:moveTo>
                    <a:pt x="0" y="0"/>
                  </a:moveTo>
                  <a:lnTo>
                    <a:pt x="0" y="13194"/>
                  </a:lnTo>
                  <a:lnTo>
                    <a:pt x="595" y="13194"/>
                  </a:lnTo>
                  <a:lnTo>
                    <a:pt x="595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9"/>
            <p:cNvSpPr/>
            <p:nvPr/>
          </p:nvSpPr>
          <p:spPr>
            <a:xfrm>
              <a:off x="2044238" y="2575775"/>
              <a:ext cx="43850" cy="14900"/>
            </a:xfrm>
            <a:custGeom>
              <a:avLst/>
              <a:gdLst/>
              <a:ahLst/>
              <a:cxnLst/>
              <a:rect l="l" t="t" r="r" b="b"/>
              <a:pathLst>
                <a:path w="1754" h="596" extrusionOk="0">
                  <a:moveTo>
                    <a:pt x="1" y="0"/>
                  </a:moveTo>
                  <a:lnTo>
                    <a:pt x="1" y="595"/>
                  </a:lnTo>
                  <a:lnTo>
                    <a:pt x="1754" y="595"/>
                  </a:lnTo>
                  <a:lnTo>
                    <a:pt x="1754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9"/>
            <p:cNvSpPr/>
            <p:nvPr/>
          </p:nvSpPr>
          <p:spPr>
            <a:xfrm>
              <a:off x="1751813" y="2520150"/>
              <a:ext cx="256325" cy="345000"/>
            </a:xfrm>
            <a:custGeom>
              <a:avLst/>
              <a:gdLst/>
              <a:ahLst/>
              <a:cxnLst/>
              <a:rect l="l" t="t" r="r" b="b"/>
              <a:pathLst>
                <a:path w="10253" h="13800" extrusionOk="0">
                  <a:moveTo>
                    <a:pt x="9135" y="606"/>
                  </a:moveTo>
                  <a:cubicBezTo>
                    <a:pt x="9442" y="606"/>
                    <a:pt x="9647" y="862"/>
                    <a:pt x="9647" y="1118"/>
                  </a:cubicBezTo>
                  <a:lnTo>
                    <a:pt x="9647" y="12692"/>
                  </a:lnTo>
                  <a:cubicBezTo>
                    <a:pt x="9647" y="12990"/>
                    <a:pt x="9442" y="13205"/>
                    <a:pt x="9135" y="13205"/>
                  </a:cubicBezTo>
                  <a:lnTo>
                    <a:pt x="595" y="13205"/>
                  </a:lnTo>
                  <a:lnTo>
                    <a:pt x="595" y="606"/>
                  </a:lnTo>
                  <a:close/>
                  <a:moveTo>
                    <a:pt x="298" y="1"/>
                  </a:moveTo>
                  <a:cubicBezTo>
                    <a:pt x="124" y="1"/>
                    <a:pt x="1" y="134"/>
                    <a:pt x="1" y="308"/>
                  </a:cubicBezTo>
                  <a:lnTo>
                    <a:pt x="1" y="13502"/>
                  </a:lnTo>
                  <a:cubicBezTo>
                    <a:pt x="1" y="13676"/>
                    <a:pt x="124" y="13799"/>
                    <a:pt x="298" y="13799"/>
                  </a:cubicBezTo>
                  <a:lnTo>
                    <a:pt x="9135" y="13799"/>
                  </a:lnTo>
                  <a:cubicBezTo>
                    <a:pt x="9740" y="13799"/>
                    <a:pt x="10252" y="13287"/>
                    <a:pt x="10252" y="12692"/>
                  </a:cubicBezTo>
                  <a:lnTo>
                    <a:pt x="10252" y="1118"/>
                  </a:lnTo>
                  <a:cubicBezTo>
                    <a:pt x="10252" y="513"/>
                    <a:pt x="9740" y="1"/>
                    <a:pt x="9135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19"/>
            <p:cNvSpPr/>
            <p:nvPr/>
          </p:nvSpPr>
          <p:spPr>
            <a:xfrm>
              <a:off x="2036813" y="2521350"/>
              <a:ext cx="58700" cy="343800"/>
            </a:xfrm>
            <a:custGeom>
              <a:avLst/>
              <a:gdLst/>
              <a:ahLst/>
              <a:cxnLst/>
              <a:rect l="l" t="t" r="r" b="b"/>
              <a:pathLst>
                <a:path w="2348" h="13752" extrusionOk="0">
                  <a:moveTo>
                    <a:pt x="1170" y="594"/>
                  </a:moveTo>
                  <a:cubicBezTo>
                    <a:pt x="1193" y="594"/>
                    <a:pt x="1217" y="596"/>
                    <a:pt x="1241" y="599"/>
                  </a:cubicBezTo>
                  <a:cubicBezTo>
                    <a:pt x="1538" y="599"/>
                    <a:pt x="1753" y="855"/>
                    <a:pt x="1753" y="1152"/>
                  </a:cubicBezTo>
                  <a:lnTo>
                    <a:pt x="1753" y="12214"/>
                  </a:lnTo>
                  <a:lnTo>
                    <a:pt x="1159" y="12942"/>
                  </a:lnTo>
                  <a:lnTo>
                    <a:pt x="605" y="12214"/>
                  </a:lnTo>
                  <a:lnTo>
                    <a:pt x="605" y="1152"/>
                  </a:lnTo>
                  <a:cubicBezTo>
                    <a:pt x="605" y="838"/>
                    <a:pt x="862" y="594"/>
                    <a:pt x="1170" y="594"/>
                  </a:cubicBezTo>
                  <a:close/>
                  <a:moveTo>
                    <a:pt x="1211" y="1"/>
                  </a:moveTo>
                  <a:cubicBezTo>
                    <a:pt x="1180" y="1"/>
                    <a:pt x="1149" y="2"/>
                    <a:pt x="1118" y="4"/>
                  </a:cubicBezTo>
                  <a:cubicBezTo>
                    <a:pt x="472" y="4"/>
                    <a:pt x="0" y="517"/>
                    <a:pt x="0" y="1152"/>
                  </a:cubicBezTo>
                  <a:lnTo>
                    <a:pt x="0" y="12347"/>
                  </a:lnTo>
                  <a:cubicBezTo>
                    <a:pt x="0" y="12388"/>
                    <a:pt x="0" y="12470"/>
                    <a:pt x="41" y="12511"/>
                  </a:cubicBezTo>
                  <a:lnTo>
                    <a:pt x="943" y="13628"/>
                  </a:lnTo>
                  <a:cubicBezTo>
                    <a:pt x="984" y="13710"/>
                    <a:pt x="1066" y="13751"/>
                    <a:pt x="1159" y="13751"/>
                  </a:cubicBezTo>
                  <a:cubicBezTo>
                    <a:pt x="1241" y="13751"/>
                    <a:pt x="1323" y="13710"/>
                    <a:pt x="1415" y="13628"/>
                  </a:cubicBezTo>
                  <a:lnTo>
                    <a:pt x="2266" y="12511"/>
                  </a:lnTo>
                  <a:cubicBezTo>
                    <a:pt x="2307" y="12470"/>
                    <a:pt x="2348" y="12388"/>
                    <a:pt x="2348" y="12347"/>
                  </a:cubicBezTo>
                  <a:lnTo>
                    <a:pt x="2348" y="1152"/>
                  </a:lnTo>
                  <a:cubicBezTo>
                    <a:pt x="2348" y="497"/>
                    <a:pt x="1844" y="1"/>
                    <a:pt x="1211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19"/>
            <p:cNvSpPr/>
            <p:nvPr/>
          </p:nvSpPr>
          <p:spPr>
            <a:xfrm>
              <a:off x="1795638" y="2565000"/>
              <a:ext cx="70500" cy="15150"/>
            </a:xfrm>
            <a:custGeom>
              <a:avLst/>
              <a:gdLst/>
              <a:ahLst/>
              <a:cxnLst/>
              <a:rect l="l" t="t" r="r" b="b"/>
              <a:pathLst>
                <a:path w="2820" h="606" extrusionOk="0">
                  <a:moveTo>
                    <a:pt x="339" y="1"/>
                  </a:moveTo>
                  <a:cubicBezTo>
                    <a:pt x="124" y="1"/>
                    <a:pt x="1" y="175"/>
                    <a:pt x="42" y="349"/>
                  </a:cubicBezTo>
                  <a:cubicBezTo>
                    <a:pt x="42" y="472"/>
                    <a:pt x="165" y="606"/>
                    <a:pt x="339" y="606"/>
                  </a:cubicBezTo>
                  <a:lnTo>
                    <a:pt x="2512" y="606"/>
                  </a:lnTo>
                  <a:cubicBezTo>
                    <a:pt x="2686" y="606"/>
                    <a:pt x="2820" y="431"/>
                    <a:pt x="2820" y="257"/>
                  </a:cubicBezTo>
                  <a:cubicBezTo>
                    <a:pt x="2769" y="93"/>
                    <a:pt x="2645" y="1"/>
                    <a:pt x="2512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9"/>
            <p:cNvSpPr/>
            <p:nvPr/>
          </p:nvSpPr>
          <p:spPr>
            <a:xfrm>
              <a:off x="1795638" y="2608825"/>
              <a:ext cx="48975" cy="15150"/>
            </a:xfrm>
            <a:custGeom>
              <a:avLst/>
              <a:gdLst/>
              <a:ahLst/>
              <a:cxnLst/>
              <a:rect l="l" t="t" r="r" b="b"/>
              <a:pathLst>
                <a:path w="1959" h="606" extrusionOk="0">
                  <a:moveTo>
                    <a:pt x="339" y="1"/>
                  </a:moveTo>
                  <a:cubicBezTo>
                    <a:pt x="124" y="1"/>
                    <a:pt x="1" y="175"/>
                    <a:pt x="42" y="349"/>
                  </a:cubicBezTo>
                  <a:cubicBezTo>
                    <a:pt x="42" y="472"/>
                    <a:pt x="165" y="606"/>
                    <a:pt x="339" y="606"/>
                  </a:cubicBezTo>
                  <a:lnTo>
                    <a:pt x="1620" y="606"/>
                  </a:lnTo>
                  <a:cubicBezTo>
                    <a:pt x="1795" y="606"/>
                    <a:pt x="1959" y="431"/>
                    <a:pt x="1918" y="257"/>
                  </a:cubicBezTo>
                  <a:cubicBezTo>
                    <a:pt x="1918" y="93"/>
                    <a:pt x="1743" y="1"/>
                    <a:pt x="1620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700" y="0"/>
            <a:ext cx="3180300" cy="1268475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20"/>
          <p:cNvSpPr txBox="1"/>
          <p:nvPr/>
        </p:nvSpPr>
        <p:spPr>
          <a:xfrm>
            <a:off x="3042000" y="2030250"/>
            <a:ext cx="3060000" cy="108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52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Résultats</a:t>
            </a:r>
            <a:endParaRPr sz="5200" b="1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1" name="Google Shape;171;p21"/>
          <p:cNvCxnSpPr/>
          <p:nvPr/>
        </p:nvCxnSpPr>
        <p:spPr>
          <a:xfrm>
            <a:off x="148100" y="728175"/>
            <a:ext cx="4105800" cy="14400"/>
          </a:xfrm>
          <a:prstGeom prst="straightConnector1">
            <a:avLst/>
          </a:prstGeom>
          <a:noFill/>
          <a:ln w="9525" cap="flat" cmpd="sng">
            <a:solidFill>
              <a:srgbClr val="09B8EA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72" name="Google Shape;17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700" y="0"/>
            <a:ext cx="3180300" cy="1268475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1"/>
          <p:cNvSpPr txBox="1"/>
          <p:nvPr/>
        </p:nvSpPr>
        <p:spPr>
          <a:xfrm>
            <a:off x="148100" y="247500"/>
            <a:ext cx="5722500" cy="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Figtree"/>
              <a:buAutoNum type="arabicPeriod"/>
            </a:pPr>
            <a:r>
              <a:rPr lang="fr-CA" sz="25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Un amour fort</a:t>
            </a:r>
            <a:endParaRPr sz="2500" b="1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sp>
        <p:nvSpPr>
          <p:cNvPr id="174" name="Google Shape;174;p21"/>
          <p:cNvSpPr/>
          <p:nvPr/>
        </p:nvSpPr>
        <p:spPr>
          <a:xfrm>
            <a:off x="1450875" y="3526538"/>
            <a:ext cx="516300" cy="5163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21"/>
          <p:cNvSpPr/>
          <p:nvPr/>
        </p:nvSpPr>
        <p:spPr>
          <a:xfrm>
            <a:off x="841275" y="2381975"/>
            <a:ext cx="516300" cy="5163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21"/>
          <p:cNvSpPr/>
          <p:nvPr/>
        </p:nvSpPr>
        <p:spPr>
          <a:xfrm>
            <a:off x="231675" y="1209225"/>
            <a:ext cx="516300" cy="5163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21"/>
          <p:cNvSpPr txBox="1"/>
          <p:nvPr/>
        </p:nvSpPr>
        <p:spPr>
          <a:xfrm>
            <a:off x="889350" y="1337025"/>
            <a:ext cx="63033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Relation longue (30 - 73 ans) et heureuse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« amour absolu », « follement amoureux », « comme au premier jour »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178" name="Google Shape;178;p21"/>
          <p:cNvSpPr txBox="1"/>
          <p:nvPr/>
        </p:nvSpPr>
        <p:spPr>
          <a:xfrm>
            <a:off x="1498950" y="2571183"/>
            <a:ext cx="4876800" cy="8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Très proches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Toujours ensemble, inséparables, complémentaires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333333"/>
              </a:solidFill>
              <a:highlight>
                <a:srgbClr val="FFFF00"/>
              </a:highlight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179" name="Google Shape;179;p21"/>
          <p:cNvSpPr txBox="1"/>
          <p:nvPr/>
        </p:nvSpPr>
        <p:spPr>
          <a:xfrm>
            <a:off x="2108550" y="3805300"/>
            <a:ext cx="4876800" cy="8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Se préoccuper des besoins de l’autres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500">
                <a:solidFill>
                  <a:srgbClr val="333333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◦ Surtout avec l’arrivée de la maladie</a:t>
            </a: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333333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180" name="Google Shape;180;p21"/>
          <p:cNvSpPr txBox="1"/>
          <p:nvPr/>
        </p:nvSpPr>
        <p:spPr>
          <a:xfrm>
            <a:off x="889350" y="1101225"/>
            <a:ext cx="4876800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Amour idyllique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81" name="Google Shape;181;p21"/>
          <p:cNvSpPr txBox="1"/>
          <p:nvPr/>
        </p:nvSpPr>
        <p:spPr>
          <a:xfrm>
            <a:off x="1498950" y="2336075"/>
            <a:ext cx="4876800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Relation fusionnelle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82" name="Google Shape;182;p21"/>
          <p:cNvSpPr txBox="1"/>
          <p:nvPr/>
        </p:nvSpPr>
        <p:spPr>
          <a:xfrm>
            <a:off x="2108550" y="3570925"/>
            <a:ext cx="4876800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33333"/>
                </a:solidFill>
                <a:latin typeface="Figtree Black"/>
                <a:ea typeface="Figtree Black"/>
                <a:cs typeface="Figtree Black"/>
                <a:sym typeface="Figtree Black"/>
              </a:rPr>
              <a:t>Prendre soin l’un de l’autre</a:t>
            </a:r>
            <a:endParaRPr sz="2000">
              <a:solidFill>
                <a:srgbClr val="333333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cxnSp>
        <p:nvCxnSpPr>
          <p:cNvPr id="183" name="Google Shape;183;p21"/>
          <p:cNvCxnSpPr>
            <a:stCxn id="176" idx="2"/>
          </p:cNvCxnSpPr>
          <p:nvPr/>
        </p:nvCxnSpPr>
        <p:spPr>
          <a:xfrm>
            <a:off x="489825" y="1725525"/>
            <a:ext cx="0" cy="3441900"/>
          </a:xfrm>
          <a:prstGeom prst="straightConnector1">
            <a:avLst/>
          </a:prstGeom>
          <a:noFill/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4" name="Google Shape;184;p21"/>
          <p:cNvCxnSpPr/>
          <p:nvPr/>
        </p:nvCxnSpPr>
        <p:spPr>
          <a:xfrm>
            <a:off x="1099425" y="2898275"/>
            <a:ext cx="5700" cy="2503200"/>
          </a:xfrm>
          <a:prstGeom prst="straightConnector1">
            <a:avLst/>
          </a:prstGeom>
          <a:noFill/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5" name="Google Shape;185;p21"/>
          <p:cNvCxnSpPr>
            <a:stCxn id="174" idx="2"/>
          </p:cNvCxnSpPr>
          <p:nvPr/>
        </p:nvCxnSpPr>
        <p:spPr>
          <a:xfrm>
            <a:off x="1709025" y="4042838"/>
            <a:ext cx="0" cy="1184100"/>
          </a:xfrm>
          <a:prstGeom prst="straightConnector1">
            <a:avLst/>
          </a:prstGeom>
          <a:noFill/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86" name="Google Shape;186;p21"/>
          <p:cNvGrpSpPr/>
          <p:nvPr/>
        </p:nvGrpSpPr>
        <p:grpSpPr>
          <a:xfrm>
            <a:off x="1533366" y="3554515"/>
            <a:ext cx="351315" cy="349486"/>
            <a:chOff x="685475" y="2318350"/>
            <a:chExt cx="297750" cy="296200"/>
          </a:xfrm>
        </p:grpSpPr>
        <p:sp>
          <p:nvSpPr>
            <p:cNvPr id="187" name="Google Shape;187;p21"/>
            <p:cNvSpPr/>
            <p:nvPr/>
          </p:nvSpPr>
          <p:spPr>
            <a:xfrm>
              <a:off x="685475" y="2371925"/>
              <a:ext cx="142600" cy="241975"/>
            </a:xfrm>
            <a:custGeom>
              <a:avLst/>
              <a:gdLst/>
              <a:ahLst/>
              <a:cxnLst/>
              <a:rect l="l" t="t" r="r" b="b"/>
              <a:pathLst>
                <a:path w="5704" h="9679" extrusionOk="0">
                  <a:moveTo>
                    <a:pt x="2080" y="662"/>
                  </a:moveTo>
                  <a:cubicBezTo>
                    <a:pt x="2458" y="662"/>
                    <a:pt x="2773" y="977"/>
                    <a:pt x="2773" y="1387"/>
                  </a:cubicBezTo>
                  <a:cubicBezTo>
                    <a:pt x="2773" y="1765"/>
                    <a:pt x="2458" y="2080"/>
                    <a:pt x="2080" y="2080"/>
                  </a:cubicBezTo>
                  <a:cubicBezTo>
                    <a:pt x="1671" y="2080"/>
                    <a:pt x="1356" y="1765"/>
                    <a:pt x="1356" y="1387"/>
                  </a:cubicBezTo>
                  <a:cubicBezTo>
                    <a:pt x="1356" y="977"/>
                    <a:pt x="1734" y="662"/>
                    <a:pt x="2080" y="662"/>
                  </a:cubicBezTo>
                  <a:close/>
                  <a:moveTo>
                    <a:pt x="2962" y="6900"/>
                  </a:moveTo>
                  <a:lnTo>
                    <a:pt x="3120" y="7593"/>
                  </a:lnTo>
                  <a:lnTo>
                    <a:pt x="1135" y="7593"/>
                  </a:lnTo>
                  <a:lnTo>
                    <a:pt x="1293" y="6900"/>
                  </a:lnTo>
                  <a:close/>
                  <a:moveTo>
                    <a:pt x="1742" y="2767"/>
                  </a:moveTo>
                  <a:cubicBezTo>
                    <a:pt x="1866" y="2767"/>
                    <a:pt x="1991" y="2831"/>
                    <a:pt x="2049" y="2962"/>
                  </a:cubicBezTo>
                  <a:lnTo>
                    <a:pt x="2553" y="3938"/>
                  </a:lnTo>
                  <a:cubicBezTo>
                    <a:pt x="2584" y="4064"/>
                    <a:pt x="2742" y="4127"/>
                    <a:pt x="2868" y="4127"/>
                  </a:cubicBezTo>
                  <a:lnTo>
                    <a:pt x="3813" y="4127"/>
                  </a:lnTo>
                  <a:cubicBezTo>
                    <a:pt x="4002" y="4127"/>
                    <a:pt x="4159" y="4285"/>
                    <a:pt x="4159" y="4474"/>
                  </a:cubicBezTo>
                  <a:cubicBezTo>
                    <a:pt x="4159" y="4695"/>
                    <a:pt x="4002" y="4852"/>
                    <a:pt x="3813" y="4852"/>
                  </a:cubicBezTo>
                  <a:lnTo>
                    <a:pt x="2427" y="4852"/>
                  </a:lnTo>
                  <a:cubicBezTo>
                    <a:pt x="2301" y="4852"/>
                    <a:pt x="2175" y="4758"/>
                    <a:pt x="2112" y="4631"/>
                  </a:cubicBezTo>
                  <a:cubicBezTo>
                    <a:pt x="2042" y="4515"/>
                    <a:pt x="1919" y="4450"/>
                    <a:pt x="1784" y="4450"/>
                  </a:cubicBezTo>
                  <a:cubicBezTo>
                    <a:pt x="1737" y="4450"/>
                    <a:pt x="1688" y="4458"/>
                    <a:pt x="1639" y="4474"/>
                  </a:cubicBezTo>
                  <a:cubicBezTo>
                    <a:pt x="1482" y="4568"/>
                    <a:pt x="1387" y="4758"/>
                    <a:pt x="1482" y="4947"/>
                  </a:cubicBezTo>
                  <a:cubicBezTo>
                    <a:pt x="1671" y="5325"/>
                    <a:pt x="2017" y="5545"/>
                    <a:pt x="2427" y="5545"/>
                  </a:cubicBezTo>
                  <a:lnTo>
                    <a:pt x="3813" y="5545"/>
                  </a:lnTo>
                  <a:cubicBezTo>
                    <a:pt x="3970" y="5545"/>
                    <a:pt x="4128" y="5671"/>
                    <a:pt x="4159" y="5829"/>
                  </a:cubicBezTo>
                  <a:lnTo>
                    <a:pt x="4853" y="8570"/>
                  </a:lnTo>
                  <a:cubicBezTo>
                    <a:pt x="4916" y="8790"/>
                    <a:pt x="4790" y="8979"/>
                    <a:pt x="4632" y="9011"/>
                  </a:cubicBezTo>
                  <a:cubicBezTo>
                    <a:pt x="4608" y="9015"/>
                    <a:pt x="4584" y="9017"/>
                    <a:pt x="4560" y="9017"/>
                  </a:cubicBezTo>
                  <a:cubicBezTo>
                    <a:pt x="4403" y="9017"/>
                    <a:pt x="4273" y="8927"/>
                    <a:pt x="4191" y="8790"/>
                  </a:cubicBezTo>
                  <a:lnTo>
                    <a:pt x="3655" y="6522"/>
                  </a:lnTo>
                  <a:cubicBezTo>
                    <a:pt x="3592" y="6364"/>
                    <a:pt x="3498" y="6270"/>
                    <a:pt x="3277" y="6270"/>
                  </a:cubicBezTo>
                  <a:lnTo>
                    <a:pt x="1040" y="6270"/>
                  </a:lnTo>
                  <a:cubicBezTo>
                    <a:pt x="914" y="6270"/>
                    <a:pt x="851" y="6207"/>
                    <a:pt x="757" y="6144"/>
                  </a:cubicBezTo>
                  <a:cubicBezTo>
                    <a:pt x="694" y="5986"/>
                    <a:pt x="694" y="5892"/>
                    <a:pt x="694" y="5797"/>
                  </a:cubicBezTo>
                  <a:lnTo>
                    <a:pt x="1419" y="3025"/>
                  </a:lnTo>
                  <a:cubicBezTo>
                    <a:pt x="1453" y="2855"/>
                    <a:pt x="1597" y="2767"/>
                    <a:pt x="1742" y="2767"/>
                  </a:cubicBezTo>
                  <a:close/>
                  <a:moveTo>
                    <a:pt x="2143" y="0"/>
                  </a:moveTo>
                  <a:cubicBezTo>
                    <a:pt x="1419" y="0"/>
                    <a:pt x="788" y="630"/>
                    <a:pt x="788" y="1387"/>
                  </a:cubicBezTo>
                  <a:cubicBezTo>
                    <a:pt x="788" y="1733"/>
                    <a:pt x="946" y="2080"/>
                    <a:pt x="1135" y="2332"/>
                  </a:cubicBezTo>
                  <a:cubicBezTo>
                    <a:pt x="977" y="2426"/>
                    <a:pt x="851" y="2647"/>
                    <a:pt x="788" y="2867"/>
                  </a:cubicBezTo>
                  <a:lnTo>
                    <a:pt x="64" y="5640"/>
                  </a:lnTo>
                  <a:cubicBezTo>
                    <a:pt x="1" y="5955"/>
                    <a:pt x="64" y="6270"/>
                    <a:pt x="253" y="6522"/>
                  </a:cubicBezTo>
                  <a:cubicBezTo>
                    <a:pt x="347" y="6648"/>
                    <a:pt x="473" y="6774"/>
                    <a:pt x="631" y="6805"/>
                  </a:cubicBezTo>
                  <a:lnTo>
                    <a:pt x="32" y="9263"/>
                  </a:lnTo>
                  <a:cubicBezTo>
                    <a:pt x="1" y="9452"/>
                    <a:pt x="95" y="9609"/>
                    <a:pt x="253" y="9672"/>
                  </a:cubicBezTo>
                  <a:cubicBezTo>
                    <a:pt x="281" y="9676"/>
                    <a:pt x="309" y="9678"/>
                    <a:pt x="335" y="9678"/>
                  </a:cubicBezTo>
                  <a:cubicBezTo>
                    <a:pt x="513" y="9678"/>
                    <a:pt x="639" y="9589"/>
                    <a:pt x="694" y="9452"/>
                  </a:cubicBezTo>
                  <a:lnTo>
                    <a:pt x="977" y="8318"/>
                  </a:lnTo>
                  <a:lnTo>
                    <a:pt x="3372" y="8318"/>
                  </a:lnTo>
                  <a:lnTo>
                    <a:pt x="3529" y="8885"/>
                  </a:lnTo>
                  <a:cubicBezTo>
                    <a:pt x="3661" y="9359"/>
                    <a:pt x="4079" y="9679"/>
                    <a:pt x="4526" y="9679"/>
                  </a:cubicBezTo>
                  <a:cubicBezTo>
                    <a:pt x="4613" y="9679"/>
                    <a:pt x="4702" y="9667"/>
                    <a:pt x="4790" y="9641"/>
                  </a:cubicBezTo>
                  <a:cubicBezTo>
                    <a:pt x="5357" y="9483"/>
                    <a:pt x="5703" y="8916"/>
                    <a:pt x="5546" y="8381"/>
                  </a:cubicBezTo>
                  <a:lnTo>
                    <a:pt x="4821" y="5640"/>
                  </a:lnTo>
                  <a:cubicBezTo>
                    <a:pt x="4790" y="5482"/>
                    <a:pt x="4727" y="5325"/>
                    <a:pt x="4601" y="5199"/>
                  </a:cubicBezTo>
                  <a:cubicBezTo>
                    <a:pt x="4758" y="5010"/>
                    <a:pt x="4884" y="4758"/>
                    <a:pt x="4884" y="4474"/>
                  </a:cubicBezTo>
                  <a:cubicBezTo>
                    <a:pt x="4884" y="3907"/>
                    <a:pt x="4412" y="3466"/>
                    <a:pt x="3844" y="3466"/>
                  </a:cubicBezTo>
                  <a:lnTo>
                    <a:pt x="3088" y="3466"/>
                  </a:lnTo>
                  <a:lnTo>
                    <a:pt x="2710" y="2647"/>
                  </a:lnTo>
                  <a:cubicBezTo>
                    <a:pt x="3183" y="2395"/>
                    <a:pt x="3529" y="1922"/>
                    <a:pt x="3529" y="1387"/>
                  </a:cubicBezTo>
                  <a:cubicBezTo>
                    <a:pt x="3529" y="630"/>
                    <a:pt x="2899" y="0"/>
                    <a:pt x="214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1"/>
            <p:cNvSpPr/>
            <p:nvPr/>
          </p:nvSpPr>
          <p:spPr>
            <a:xfrm>
              <a:off x="839850" y="2371925"/>
              <a:ext cx="143375" cy="242625"/>
            </a:xfrm>
            <a:custGeom>
              <a:avLst/>
              <a:gdLst/>
              <a:ahLst/>
              <a:cxnLst/>
              <a:rect l="l" t="t" r="r" b="b"/>
              <a:pathLst>
                <a:path w="5735" h="9705" extrusionOk="0">
                  <a:moveTo>
                    <a:pt x="3624" y="662"/>
                  </a:moveTo>
                  <a:cubicBezTo>
                    <a:pt x="4002" y="662"/>
                    <a:pt x="4317" y="977"/>
                    <a:pt x="4317" y="1355"/>
                  </a:cubicBezTo>
                  <a:cubicBezTo>
                    <a:pt x="4317" y="1765"/>
                    <a:pt x="4002" y="2080"/>
                    <a:pt x="3624" y="2080"/>
                  </a:cubicBezTo>
                  <a:cubicBezTo>
                    <a:pt x="3214" y="2080"/>
                    <a:pt x="2899" y="1765"/>
                    <a:pt x="2899" y="1355"/>
                  </a:cubicBezTo>
                  <a:cubicBezTo>
                    <a:pt x="2899" y="977"/>
                    <a:pt x="3214" y="662"/>
                    <a:pt x="3624" y="662"/>
                  </a:cubicBezTo>
                  <a:close/>
                  <a:moveTo>
                    <a:pt x="4317" y="6900"/>
                  </a:moveTo>
                  <a:lnTo>
                    <a:pt x="4474" y="7593"/>
                  </a:lnTo>
                  <a:lnTo>
                    <a:pt x="2490" y="7593"/>
                  </a:lnTo>
                  <a:lnTo>
                    <a:pt x="2647" y="6900"/>
                  </a:lnTo>
                  <a:close/>
                  <a:moveTo>
                    <a:pt x="3962" y="2731"/>
                  </a:moveTo>
                  <a:cubicBezTo>
                    <a:pt x="4108" y="2731"/>
                    <a:pt x="4250" y="2818"/>
                    <a:pt x="4285" y="2993"/>
                  </a:cubicBezTo>
                  <a:lnTo>
                    <a:pt x="4979" y="5734"/>
                  </a:lnTo>
                  <a:cubicBezTo>
                    <a:pt x="5010" y="6018"/>
                    <a:pt x="4853" y="6207"/>
                    <a:pt x="4632" y="6207"/>
                  </a:cubicBezTo>
                  <a:lnTo>
                    <a:pt x="2395" y="6207"/>
                  </a:lnTo>
                  <a:cubicBezTo>
                    <a:pt x="2238" y="6207"/>
                    <a:pt x="2080" y="6333"/>
                    <a:pt x="2049" y="6490"/>
                  </a:cubicBezTo>
                  <a:lnTo>
                    <a:pt x="1482" y="8727"/>
                  </a:lnTo>
                  <a:cubicBezTo>
                    <a:pt x="1456" y="8883"/>
                    <a:pt x="1323" y="8996"/>
                    <a:pt x="1154" y="8996"/>
                  </a:cubicBezTo>
                  <a:cubicBezTo>
                    <a:pt x="1118" y="8996"/>
                    <a:pt x="1080" y="8990"/>
                    <a:pt x="1040" y="8979"/>
                  </a:cubicBezTo>
                  <a:cubicBezTo>
                    <a:pt x="851" y="8916"/>
                    <a:pt x="725" y="8727"/>
                    <a:pt x="820" y="8538"/>
                  </a:cubicBezTo>
                  <a:lnTo>
                    <a:pt x="1513" y="5766"/>
                  </a:lnTo>
                  <a:cubicBezTo>
                    <a:pt x="1576" y="5608"/>
                    <a:pt x="1671" y="5514"/>
                    <a:pt x="1891" y="5514"/>
                  </a:cubicBezTo>
                  <a:lnTo>
                    <a:pt x="3246" y="5514"/>
                  </a:lnTo>
                  <a:cubicBezTo>
                    <a:pt x="3655" y="5514"/>
                    <a:pt x="4002" y="5262"/>
                    <a:pt x="4222" y="4915"/>
                  </a:cubicBezTo>
                  <a:cubicBezTo>
                    <a:pt x="4285" y="4758"/>
                    <a:pt x="4222" y="4537"/>
                    <a:pt x="4033" y="4442"/>
                  </a:cubicBezTo>
                  <a:cubicBezTo>
                    <a:pt x="3993" y="4426"/>
                    <a:pt x="3948" y="4418"/>
                    <a:pt x="3902" y="4418"/>
                  </a:cubicBezTo>
                  <a:cubicBezTo>
                    <a:pt x="3770" y="4418"/>
                    <a:pt x="3631" y="4483"/>
                    <a:pt x="3561" y="4600"/>
                  </a:cubicBezTo>
                  <a:cubicBezTo>
                    <a:pt x="3529" y="4726"/>
                    <a:pt x="3372" y="4789"/>
                    <a:pt x="3246" y="4789"/>
                  </a:cubicBezTo>
                  <a:lnTo>
                    <a:pt x="1891" y="4789"/>
                  </a:lnTo>
                  <a:cubicBezTo>
                    <a:pt x="1671" y="4789"/>
                    <a:pt x="1513" y="4631"/>
                    <a:pt x="1513" y="4442"/>
                  </a:cubicBezTo>
                  <a:cubicBezTo>
                    <a:pt x="1513" y="4253"/>
                    <a:pt x="1671" y="4096"/>
                    <a:pt x="1891" y="4096"/>
                  </a:cubicBezTo>
                  <a:lnTo>
                    <a:pt x="2836" y="4096"/>
                  </a:lnTo>
                  <a:cubicBezTo>
                    <a:pt x="2931" y="4096"/>
                    <a:pt x="3057" y="4001"/>
                    <a:pt x="3151" y="3907"/>
                  </a:cubicBezTo>
                  <a:cubicBezTo>
                    <a:pt x="3151" y="3844"/>
                    <a:pt x="3655" y="2899"/>
                    <a:pt x="3655" y="2899"/>
                  </a:cubicBezTo>
                  <a:cubicBezTo>
                    <a:pt x="3725" y="2787"/>
                    <a:pt x="3845" y="2731"/>
                    <a:pt x="3962" y="2731"/>
                  </a:cubicBezTo>
                  <a:close/>
                  <a:moveTo>
                    <a:pt x="3529" y="0"/>
                  </a:moveTo>
                  <a:cubicBezTo>
                    <a:pt x="2805" y="0"/>
                    <a:pt x="2175" y="630"/>
                    <a:pt x="2175" y="1355"/>
                  </a:cubicBezTo>
                  <a:cubicBezTo>
                    <a:pt x="2175" y="1922"/>
                    <a:pt x="2490" y="2395"/>
                    <a:pt x="2994" y="2615"/>
                  </a:cubicBezTo>
                  <a:lnTo>
                    <a:pt x="2584" y="3466"/>
                  </a:lnTo>
                  <a:lnTo>
                    <a:pt x="1860" y="3466"/>
                  </a:lnTo>
                  <a:cubicBezTo>
                    <a:pt x="1261" y="3466"/>
                    <a:pt x="820" y="3938"/>
                    <a:pt x="820" y="4474"/>
                  </a:cubicBezTo>
                  <a:cubicBezTo>
                    <a:pt x="820" y="4758"/>
                    <a:pt x="946" y="4978"/>
                    <a:pt x="1103" y="5199"/>
                  </a:cubicBezTo>
                  <a:cubicBezTo>
                    <a:pt x="977" y="5325"/>
                    <a:pt x="914" y="5451"/>
                    <a:pt x="851" y="5608"/>
                  </a:cubicBezTo>
                  <a:lnTo>
                    <a:pt x="158" y="8381"/>
                  </a:lnTo>
                  <a:cubicBezTo>
                    <a:pt x="1" y="8916"/>
                    <a:pt x="347" y="9483"/>
                    <a:pt x="914" y="9641"/>
                  </a:cubicBezTo>
                  <a:cubicBezTo>
                    <a:pt x="1002" y="9667"/>
                    <a:pt x="1091" y="9679"/>
                    <a:pt x="1178" y="9679"/>
                  </a:cubicBezTo>
                  <a:cubicBezTo>
                    <a:pt x="1624" y="9679"/>
                    <a:pt x="2038" y="9359"/>
                    <a:pt x="2143" y="8885"/>
                  </a:cubicBezTo>
                  <a:lnTo>
                    <a:pt x="2332" y="8286"/>
                  </a:lnTo>
                  <a:lnTo>
                    <a:pt x="4695" y="8286"/>
                  </a:lnTo>
                  <a:lnTo>
                    <a:pt x="4947" y="9452"/>
                  </a:lnTo>
                  <a:cubicBezTo>
                    <a:pt x="4995" y="9597"/>
                    <a:pt x="5118" y="9704"/>
                    <a:pt x="5257" y="9704"/>
                  </a:cubicBezTo>
                  <a:cubicBezTo>
                    <a:pt x="5300" y="9704"/>
                    <a:pt x="5344" y="9694"/>
                    <a:pt x="5388" y="9672"/>
                  </a:cubicBezTo>
                  <a:cubicBezTo>
                    <a:pt x="5577" y="9641"/>
                    <a:pt x="5703" y="9452"/>
                    <a:pt x="5609" y="9231"/>
                  </a:cubicBezTo>
                  <a:lnTo>
                    <a:pt x="5042" y="6805"/>
                  </a:lnTo>
                  <a:cubicBezTo>
                    <a:pt x="5514" y="6616"/>
                    <a:pt x="5735" y="6144"/>
                    <a:pt x="5640" y="5640"/>
                  </a:cubicBezTo>
                  <a:lnTo>
                    <a:pt x="4916" y="2867"/>
                  </a:lnTo>
                  <a:cubicBezTo>
                    <a:pt x="4884" y="2647"/>
                    <a:pt x="4758" y="2489"/>
                    <a:pt x="4569" y="2332"/>
                  </a:cubicBezTo>
                  <a:cubicBezTo>
                    <a:pt x="4790" y="2080"/>
                    <a:pt x="4916" y="1733"/>
                    <a:pt x="4916" y="1355"/>
                  </a:cubicBezTo>
                  <a:cubicBezTo>
                    <a:pt x="4916" y="630"/>
                    <a:pt x="4285" y="0"/>
                    <a:pt x="352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1"/>
            <p:cNvSpPr/>
            <p:nvPr/>
          </p:nvSpPr>
          <p:spPr>
            <a:xfrm>
              <a:off x="772900" y="2318350"/>
              <a:ext cx="122125" cy="105075"/>
            </a:xfrm>
            <a:custGeom>
              <a:avLst/>
              <a:gdLst/>
              <a:ahLst/>
              <a:cxnLst/>
              <a:rect l="l" t="t" r="r" b="b"/>
              <a:pathLst>
                <a:path w="4885" h="4203" extrusionOk="0">
                  <a:moveTo>
                    <a:pt x="3844" y="631"/>
                  </a:moveTo>
                  <a:cubicBezTo>
                    <a:pt x="4034" y="631"/>
                    <a:pt x="4223" y="789"/>
                    <a:pt x="4223" y="978"/>
                  </a:cubicBezTo>
                  <a:lnTo>
                    <a:pt x="4223" y="1734"/>
                  </a:lnTo>
                  <a:cubicBezTo>
                    <a:pt x="4223" y="1923"/>
                    <a:pt x="4034" y="2112"/>
                    <a:pt x="3844" y="2112"/>
                  </a:cubicBezTo>
                  <a:cubicBezTo>
                    <a:pt x="3655" y="2143"/>
                    <a:pt x="3498" y="2301"/>
                    <a:pt x="3498" y="2458"/>
                  </a:cubicBezTo>
                  <a:lnTo>
                    <a:pt x="3498" y="2994"/>
                  </a:lnTo>
                  <a:lnTo>
                    <a:pt x="2679" y="2206"/>
                  </a:lnTo>
                  <a:cubicBezTo>
                    <a:pt x="2584" y="2143"/>
                    <a:pt x="2521" y="2112"/>
                    <a:pt x="2427" y="2112"/>
                  </a:cubicBezTo>
                  <a:lnTo>
                    <a:pt x="1009" y="2112"/>
                  </a:lnTo>
                  <a:cubicBezTo>
                    <a:pt x="820" y="2112"/>
                    <a:pt x="662" y="1923"/>
                    <a:pt x="662" y="1734"/>
                  </a:cubicBezTo>
                  <a:lnTo>
                    <a:pt x="662" y="978"/>
                  </a:lnTo>
                  <a:cubicBezTo>
                    <a:pt x="662" y="789"/>
                    <a:pt x="820" y="631"/>
                    <a:pt x="1009" y="631"/>
                  </a:cubicBezTo>
                  <a:close/>
                  <a:moveTo>
                    <a:pt x="1009" y="1"/>
                  </a:moveTo>
                  <a:cubicBezTo>
                    <a:pt x="442" y="1"/>
                    <a:pt x="1" y="474"/>
                    <a:pt x="1" y="1041"/>
                  </a:cubicBezTo>
                  <a:lnTo>
                    <a:pt x="1" y="1765"/>
                  </a:lnTo>
                  <a:cubicBezTo>
                    <a:pt x="1" y="2364"/>
                    <a:pt x="473" y="2805"/>
                    <a:pt x="1009" y="2805"/>
                  </a:cubicBezTo>
                  <a:lnTo>
                    <a:pt x="2269" y="2805"/>
                  </a:lnTo>
                  <a:lnTo>
                    <a:pt x="3592" y="4097"/>
                  </a:lnTo>
                  <a:cubicBezTo>
                    <a:pt x="3663" y="4167"/>
                    <a:pt x="3770" y="4203"/>
                    <a:pt x="3872" y="4203"/>
                  </a:cubicBezTo>
                  <a:cubicBezTo>
                    <a:pt x="3906" y="4203"/>
                    <a:pt x="3939" y="4199"/>
                    <a:pt x="3970" y="4191"/>
                  </a:cubicBezTo>
                  <a:cubicBezTo>
                    <a:pt x="4097" y="4160"/>
                    <a:pt x="4160" y="4002"/>
                    <a:pt x="4160" y="3876"/>
                  </a:cubicBezTo>
                  <a:lnTo>
                    <a:pt x="4160" y="2773"/>
                  </a:lnTo>
                  <a:cubicBezTo>
                    <a:pt x="4569" y="2616"/>
                    <a:pt x="4884" y="2238"/>
                    <a:pt x="4884" y="1765"/>
                  </a:cubicBezTo>
                  <a:lnTo>
                    <a:pt x="4884" y="1041"/>
                  </a:lnTo>
                  <a:cubicBezTo>
                    <a:pt x="4884" y="442"/>
                    <a:pt x="4412" y="1"/>
                    <a:pt x="384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0" name="Google Shape;190;p21"/>
          <p:cNvGrpSpPr/>
          <p:nvPr/>
        </p:nvGrpSpPr>
        <p:grpSpPr>
          <a:xfrm>
            <a:off x="317825" y="1142475"/>
            <a:ext cx="343975" cy="345000"/>
            <a:chOff x="6290138" y="3657550"/>
            <a:chExt cx="343975" cy="345000"/>
          </a:xfrm>
        </p:grpSpPr>
        <p:sp>
          <p:nvSpPr>
            <p:cNvPr id="191" name="Google Shape;191;p21"/>
            <p:cNvSpPr/>
            <p:nvPr/>
          </p:nvSpPr>
          <p:spPr>
            <a:xfrm>
              <a:off x="6358588" y="3790050"/>
              <a:ext cx="207100" cy="87425"/>
            </a:xfrm>
            <a:custGeom>
              <a:avLst/>
              <a:gdLst/>
              <a:ahLst/>
              <a:cxnLst/>
              <a:rect l="l" t="t" r="r" b="b"/>
              <a:pathLst>
                <a:path w="8284" h="3497" extrusionOk="0">
                  <a:moveTo>
                    <a:pt x="4142" y="1"/>
                  </a:moveTo>
                  <a:cubicBezTo>
                    <a:pt x="2132" y="1"/>
                    <a:pt x="379" y="1405"/>
                    <a:pt x="0" y="3415"/>
                  </a:cubicBezTo>
                  <a:lnTo>
                    <a:pt x="595" y="3497"/>
                  </a:lnTo>
                  <a:cubicBezTo>
                    <a:pt x="892" y="1836"/>
                    <a:pt x="2430" y="595"/>
                    <a:pt x="4142" y="595"/>
                  </a:cubicBezTo>
                  <a:cubicBezTo>
                    <a:pt x="5895" y="595"/>
                    <a:pt x="7391" y="1836"/>
                    <a:pt x="7730" y="3497"/>
                  </a:cubicBezTo>
                  <a:lnTo>
                    <a:pt x="8283" y="3415"/>
                  </a:lnTo>
                  <a:cubicBezTo>
                    <a:pt x="7904" y="1405"/>
                    <a:pt x="6192" y="1"/>
                    <a:pt x="414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1"/>
            <p:cNvSpPr/>
            <p:nvPr/>
          </p:nvSpPr>
          <p:spPr>
            <a:xfrm>
              <a:off x="6290138" y="3746225"/>
              <a:ext cx="343975" cy="256325"/>
            </a:xfrm>
            <a:custGeom>
              <a:avLst/>
              <a:gdLst/>
              <a:ahLst/>
              <a:cxnLst/>
              <a:rect l="l" t="t" r="r" b="b"/>
              <a:pathLst>
                <a:path w="13759" h="10253" extrusionOk="0">
                  <a:moveTo>
                    <a:pt x="6880" y="595"/>
                  </a:moveTo>
                  <a:cubicBezTo>
                    <a:pt x="9525" y="595"/>
                    <a:pt x="11749" y="2471"/>
                    <a:pt x="12221" y="5034"/>
                  </a:cubicBezTo>
                  <a:lnTo>
                    <a:pt x="12180" y="5034"/>
                  </a:lnTo>
                  <a:cubicBezTo>
                    <a:pt x="11196" y="5034"/>
                    <a:pt x="10170" y="4870"/>
                    <a:pt x="9186" y="4522"/>
                  </a:cubicBezTo>
                  <a:lnTo>
                    <a:pt x="9104" y="4522"/>
                  </a:lnTo>
                  <a:cubicBezTo>
                    <a:pt x="9012" y="4481"/>
                    <a:pt x="8930" y="4440"/>
                    <a:pt x="8848" y="4440"/>
                  </a:cubicBezTo>
                  <a:cubicBezTo>
                    <a:pt x="8335" y="3845"/>
                    <a:pt x="7649" y="3497"/>
                    <a:pt x="6880" y="3497"/>
                  </a:cubicBezTo>
                  <a:cubicBezTo>
                    <a:pt x="6111" y="3497"/>
                    <a:pt x="5424" y="3845"/>
                    <a:pt x="4952" y="4440"/>
                  </a:cubicBezTo>
                  <a:cubicBezTo>
                    <a:pt x="4870" y="4440"/>
                    <a:pt x="4747" y="4481"/>
                    <a:pt x="4655" y="4522"/>
                  </a:cubicBezTo>
                  <a:lnTo>
                    <a:pt x="4573" y="4522"/>
                  </a:lnTo>
                  <a:cubicBezTo>
                    <a:pt x="3630" y="4870"/>
                    <a:pt x="2605" y="5034"/>
                    <a:pt x="1580" y="5034"/>
                  </a:cubicBezTo>
                  <a:cubicBezTo>
                    <a:pt x="2051" y="2471"/>
                    <a:pt x="4235" y="595"/>
                    <a:pt x="6880" y="595"/>
                  </a:cubicBezTo>
                  <a:close/>
                  <a:moveTo>
                    <a:pt x="6880" y="4101"/>
                  </a:moveTo>
                  <a:cubicBezTo>
                    <a:pt x="7259" y="4101"/>
                    <a:pt x="7649" y="4183"/>
                    <a:pt x="7946" y="4440"/>
                  </a:cubicBezTo>
                  <a:cubicBezTo>
                    <a:pt x="7515" y="4522"/>
                    <a:pt x="7136" y="4829"/>
                    <a:pt x="6880" y="5168"/>
                  </a:cubicBezTo>
                  <a:cubicBezTo>
                    <a:pt x="6623" y="4829"/>
                    <a:pt x="6285" y="4522"/>
                    <a:pt x="5814" y="4440"/>
                  </a:cubicBezTo>
                  <a:cubicBezTo>
                    <a:pt x="6111" y="4183"/>
                    <a:pt x="6490" y="4101"/>
                    <a:pt x="6880" y="4101"/>
                  </a:cubicBezTo>
                  <a:close/>
                  <a:moveTo>
                    <a:pt x="5424" y="4952"/>
                  </a:moveTo>
                  <a:cubicBezTo>
                    <a:pt x="6070" y="4952"/>
                    <a:pt x="6582" y="5506"/>
                    <a:pt x="6582" y="6152"/>
                  </a:cubicBezTo>
                  <a:lnTo>
                    <a:pt x="6582" y="7136"/>
                  </a:lnTo>
                  <a:cubicBezTo>
                    <a:pt x="6193" y="6880"/>
                    <a:pt x="5773" y="6787"/>
                    <a:pt x="5301" y="6787"/>
                  </a:cubicBezTo>
                  <a:lnTo>
                    <a:pt x="1067" y="6787"/>
                  </a:lnTo>
                  <a:lnTo>
                    <a:pt x="1067" y="6152"/>
                  </a:lnTo>
                  <a:cubicBezTo>
                    <a:pt x="1067" y="5854"/>
                    <a:pt x="1282" y="5598"/>
                    <a:pt x="1580" y="5598"/>
                  </a:cubicBezTo>
                  <a:cubicBezTo>
                    <a:pt x="2646" y="5598"/>
                    <a:pt x="3722" y="5424"/>
                    <a:pt x="4788" y="5086"/>
                  </a:cubicBezTo>
                  <a:lnTo>
                    <a:pt x="4870" y="5086"/>
                  </a:lnTo>
                  <a:cubicBezTo>
                    <a:pt x="5086" y="4993"/>
                    <a:pt x="5209" y="4952"/>
                    <a:pt x="5424" y="4952"/>
                  </a:cubicBezTo>
                  <a:close/>
                  <a:moveTo>
                    <a:pt x="8376" y="4952"/>
                  </a:moveTo>
                  <a:cubicBezTo>
                    <a:pt x="8592" y="4952"/>
                    <a:pt x="8715" y="4993"/>
                    <a:pt x="8930" y="5086"/>
                  </a:cubicBezTo>
                  <a:lnTo>
                    <a:pt x="9012" y="5086"/>
                  </a:lnTo>
                  <a:cubicBezTo>
                    <a:pt x="10037" y="5424"/>
                    <a:pt x="11103" y="5598"/>
                    <a:pt x="12221" y="5598"/>
                  </a:cubicBezTo>
                  <a:cubicBezTo>
                    <a:pt x="12477" y="5598"/>
                    <a:pt x="12733" y="5854"/>
                    <a:pt x="12733" y="6152"/>
                  </a:cubicBezTo>
                  <a:lnTo>
                    <a:pt x="12733" y="6787"/>
                  </a:lnTo>
                  <a:lnTo>
                    <a:pt x="8458" y="6787"/>
                  </a:lnTo>
                  <a:cubicBezTo>
                    <a:pt x="8028" y="6787"/>
                    <a:pt x="7567" y="6880"/>
                    <a:pt x="7177" y="7136"/>
                  </a:cubicBezTo>
                  <a:lnTo>
                    <a:pt x="7177" y="6152"/>
                  </a:lnTo>
                  <a:cubicBezTo>
                    <a:pt x="7177" y="5506"/>
                    <a:pt x="7690" y="4952"/>
                    <a:pt x="8376" y="4952"/>
                  </a:cubicBezTo>
                  <a:close/>
                  <a:moveTo>
                    <a:pt x="5301" y="7341"/>
                  </a:moveTo>
                  <a:cubicBezTo>
                    <a:pt x="5814" y="7392"/>
                    <a:pt x="6326" y="7556"/>
                    <a:pt x="6664" y="7946"/>
                  </a:cubicBezTo>
                  <a:cubicBezTo>
                    <a:pt x="6746" y="7987"/>
                    <a:pt x="6798" y="8028"/>
                    <a:pt x="6880" y="8028"/>
                  </a:cubicBezTo>
                  <a:cubicBezTo>
                    <a:pt x="6962" y="8028"/>
                    <a:pt x="7054" y="7987"/>
                    <a:pt x="7095" y="7946"/>
                  </a:cubicBezTo>
                  <a:cubicBezTo>
                    <a:pt x="7474" y="7556"/>
                    <a:pt x="8458" y="7392"/>
                    <a:pt x="8458" y="7392"/>
                  </a:cubicBezTo>
                  <a:lnTo>
                    <a:pt x="13205" y="7392"/>
                  </a:lnTo>
                  <a:lnTo>
                    <a:pt x="13205" y="8540"/>
                  </a:lnTo>
                  <a:lnTo>
                    <a:pt x="8243" y="8540"/>
                  </a:lnTo>
                  <a:cubicBezTo>
                    <a:pt x="7946" y="8540"/>
                    <a:pt x="7690" y="8715"/>
                    <a:pt x="7649" y="9012"/>
                  </a:cubicBezTo>
                  <a:cubicBezTo>
                    <a:pt x="7567" y="9350"/>
                    <a:pt x="7259" y="9606"/>
                    <a:pt x="6880" y="9606"/>
                  </a:cubicBezTo>
                  <a:cubicBezTo>
                    <a:pt x="6541" y="9606"/>
                    <a:pt x="6193" y="9350"/>
                    <a:pt x="6152" y="9012"/>
                  </a:cubicBezTo>
                  <a:cubicBezTo>
                    <a:pt x="6070" y="8715"/>
                    <a:pt x="5814" y="8540"/>
                    <a:pt x="5516" y="8540"/>
                  </a:cubicBezTo>
                  <a:lnTo>
                    <a:pt x="596" y="8540"/>
                  </a:lnTo>
                  <a:lnTo>
                    <a:pt x="596" y="7341"/>
                  </a:lnTo>
                  <a:close/>
                  <a:moveTo>
                    <a:pt x="6921" y="1"/>
                  </a:moveTo>
                  <a:cubicBezTo>
                    <a:pt x="5424" y="1"/>
                    <a:pt x="3979" y="554"/>
                    <a:pt x="2861" y="1539"/>
                  </a:cubicBezTo>
                  <a:cubicBezTo>
                    <a:pt x="1836" y="2523"/>
                    <a:pt x="1159" y="3804"/>
                    <a:pt x="985" y="5209"/>
                  </a:cubicBezTo>
                  <a:cubicBezTo>
                    <a:pt x="688" y="5424"/>
                    <a:pt x="473" y="5762"/>
                    <a:pt x="473" y="6152"/>
                  </a:cubicBezTo>
                  <a:lnTo>
                    <a:pt x="473" y="6787"/>
                  </a:lnTo>
                  <a:lnTo>
                    <a:pt x="298" y="6787"/>
                  </a:lnTo>
                  <a:cubicBezTo>
                    <a:pt x="134" y="6787"/>
                    <a:pt x="1" y="6921"/>
                    <a:pt x="1" y="7085"/>
                  </a:cubicBezTo>
                  <a:lnTo>
                    <a:pt x="1" y="8797"/>
                  </a:lnTo>
                  <a:cubicBezTo>
                    <a:pt x="1" y="8971"/>
                    <a:pt x="134" y="9094"/>
                    <a:pt x="298" y="9094"/>
                  </a:cubicBezTo>
                  <a:lnTo>
                    <a:pt x="5516" y="9094"/>
                  </a:lnTo>
                  <a:cubicBezTo>
                    <a:pt x="5557" y="9094"/>
                    <a:pt x="5557" y="9135"/>
                    <a:pt x="5557" y="9135"/>
                  </a:cubicBezTo>
                  <a:cubicBezTo>
                    <a:pt x="5680" y="9781"/>
                    <a:pt x="6234" y="10252"/>
                    <a:pt x="6880" y="10252"/>
                  </a:cubicBezTo>
                  <a:cubicBezTo>
                    <a:pt x="7515" y="10252"/>
                    <a:pt x="8120" y="9781"/>
                    <a:pt x="8202" y="9135"/>
                  </a:cubicBezTo>
                  <a:cubicBezTo>
                    <a:pt x="8243" y="9135"/>
                    <a:pt x="8243" y="9094"/>
                    <a:pt x="8243" y="9094"/>
                  </a:cubicBezTo>
                  <a:lnTo>
                    <a:pt x="13502" y="9094"/>
                  </a:lnTo>
                  <a:cubicBezTo>
                    <a:pt x="13625" y="9094"/>
                    <a:pt x="13758" y="8971"/>
                    <a:pt x="13758" y="8797"/>
                  </a:cubicBezTo>
                  <a:lnTo>
                    <a:pt x="13758" y="7044"/>
                  </a:lnTo>
                  <a:cubicBezTo>
                    <a:pt x="13758" y="6921"/>
                    <a:pt x="13625" y="6787"/>
                    <a:pt x="13502" y="6787"/>
                  </a:cubicBezTo>
                  <a:lnTo>
                    <a:pt x="13328" y="6787"/>
                  </a:lnTo>
                  <a:lnTo>
                    <a:pt x="13328" y="6152"/>
                  </a:lnTo>
                  <a:cubicBezTo>
                    <a:pt x="13328" y="5762"/>
                    <a:pt x="13113" y="5424"/>
                    <a:pt x="12815" y="5209"/>
                  </a:cubicBezTo>
                  <a:cubicBezTo>
                    <a:pt x="12641" y="3804"/>
                    <a:pt x="11964" y="2523"/>
                    <a:pt x="10939" y="1539"/>
                  </a:cubicBezTo>
                  <a:cubicBezTo>
                    <a:pt x="9822" y="554"/>
                    <a:pt x="8376" y="1"/>
                    <a:pt x="6921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1"/>
            <p:cNvSpPr/>
            <p:nvPr/>
          </p:nvSpPr>
          <p:spPr>
            <a:xfrm>
              <a:off x="6290138" y="3657550"/>
              <a:ext cx="81275" cy="92800"/>
            </a:xfrm>
            <a:custGeom>
              <a:avLst/>
              <a:gdLst/>
              <a:ahLst/>
              <a:cxnLst/>
              <a:rect l="l" t="t" r="r" b="b"/>
              <a:pathLst>
                <a:path w="3251" h="3712" extrusionOk="0">
                  <a:moveTo>
                    <a:pt x="1621" y="1149"/>
                  </a:moveTo>
                  <a:cubicBezTo>
                    <a:pt x="1795" y="1405"/>
                    <a:pt x="2051" y="1662"/>
                    <a:pt x="2308" y="1877"/>
                  </a:cubicBezTo>
                  <a:cubicBezTo>
                    <a:pt x="2051" y="2051"/>
                    <a:pt x="1795" y="2307"/>
                    <a:pt x="1621" y="2605"/>
                  </a:cubicBezTo>
                  <a:cubicBezTo>
                    <a:pt x="1457" y="2307"/>
                    <a:pt x="1241" y="2051"/>
                    <a:pt x="944" y="1877"/>
                  </a:cubicBezTo>
                  <a:cubicBezTo>
                    <a:pt x="1241" y="1662"/>
                    <a:pt x="1457" y="1405"/>
                    <a:pt x="1621" y="1149"/>
                  </a:cubicBezTo>
                  <a:close/>
                  <a:moveTo>
                    <a:pt x="1621" y="1"/>
                  </a:moveTo>
                  <a:cubicBezTo>
                    <a:pt x="1498" y="1"/>
                    <a:pt x="1364" y="124"/>
                    <a:pt x="1364" y="257"/>
                  </a:cubicBezTo>
                  <a:cubicBezTo>
                    <a:pt x="1241" y="852"/>
                    <a:pt x="811" y="1323"/>
                    <a:pt x="257" y="1580"/>
                  </a:cubicBezTo>
                  <a:lnTo>
                    <a:pt x="175" y="1580"/>
                  </a:lnTo>
                  <a:cubicBezTo>
                    <a:pt x="83" y="1621"/>
                    <a:pt x="1" y="1754"/>
                    <a:pt x="1" y="1877"/>
                  </a:cubicBezTo>
                  <a:cubicBezTo>
                    <a:pt x="1" y="2010"/>
                    <a:pt x="83" y="2092"/>
                    <a:pt x="175" y="2133"/>
                  </a:cubicBezTo>
                  <a:lnTo>
                    <a:pt x="257" y="2174"/>
                  </a:lnTo>
                  <a:cubicBezTo>
                    <a:pt x="811" y="2389"/>
                    <a:pt x="1241" y="2861"/>
                    <a:pt x="1364" y="3456"/>
                  </a:cubicBezTo>
                  <a:cubicBezTo>
                    <a:pt x="1364" y="3589"/>
                    <a:pt x="1498" y="3712"/>
                    <a:pt x="1621" y="3712"/>
                  </a:cubicBezTo>
                  <a:cubicBezTo>
                    <a:pt x="1795" y="3712"/>
                    <a:pt x="1877" y="3589"/>
                    <a:pt x="1928" y="3456"/>
                  </a:cubicBezTo>
                  <a:cubicBezTo>
                    <a:pt x="2051" y="2861"/>
                    <a:pt x="2441" y="2389"/>
                    <a:pt x="2994" y="2174"/>
                  </a:cubicBezTo>
                  <a:lnTo>
                    <a:pt x="3076" y="2133"/>
                  </a:lnTo>
                  <a:cubicBezTo>
                    <a:pt x="3158" y="2092"/>
                    <a:pt x="3251" y="2010"/>
                    <a:pt x="3251" y="1877"/>
                  </a:cubicBezTo>
                  <a:cubicBezTo>
                    <a:pt x="3251" y="1754"/>
                    <a:pt x="3158" y="1621"/>
                    <a:pt x="3076" y="1580"/>
                  </a:cubicBezTo>
                  <a:lnTo>
                    <a:pt x="2994" y="1580"/>
                  </a:lnTo>
                  <a:cubicBezTo>
                    <a:pt x="2441" y="1323"/>
                    <a:pt x="2051" y="852"/>
                    <a:pt x="1928" y="257"/>
                  </a:cubicBezTo>
                  <a:cubicBezTo>
                    <a:pt x="1928" y="124"/>
                    <a:pt x="1795" y="1"/>
                    <a:pt x="1621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1"/>
            <p:cNvSpPr/>
            <p:nvPr/>
          </p:nvSpPr>
          <p:spPr>
            <a:xfrm>
              <a:off x="6552838" y="3679850"/>
              <a:ext cx="81275" cy="92025"/>
            </a:xfrm>
            <a:custGeom>
              <a:avLst/>
              <a:gdLst/>
              <a:ahLst/>
              <a:cxnLst/>
              <a:rect l="l" t="t" r="r" b="b"/>
              <a:pathLst>
                <a:path w="3251" h="3681" extrusionOk="0">
                  <a:moveTo>
                    <a:pt x="1620" y="1118"/>
                  </a:moveTo>
                  <a:cubicBezTo>
                    <a:pt x="1795" y="1415"/>
                    <a:pt x="2051" y="1672"/>
                    <a:pt x="2307" y="1846"/>
                  </a:cubicBezTo>
                  <a:cubicBezTo>
                    <a:pt x="2051" y="2051"/>
                    <a:pt x="1795" y="2266"/>
                    <a:pt x="1620" y="2564"/>
                  </a:cubicBezTo>
                  <a:cubicBezTo>
                    <a:pt x="1456" y="2266"/>
                    <a:pt x="1241" y="2051"/>
                    <a:pt x="944" y="1846"/>
                  </a:cubicBezTo>
                  <a:cubicBezTo>
                    <a:pt x="1241" y="1672"/>
                    <a:pt x="1456" y="1415"/>
                    <a:pt x="1620" y="1118"/>
                  </a:cubicBezTo>
                  <a:close/>
                  <a:moveTo>
                    <a:pt x="1620" y="1"/>
                  </a:moveTo>
                  <a:cubicBezTo>
                    <a:pt x="1497" y="1"/>
                    <a:pt x="1364" y="93"/>
                    <a:pt x="1323" y="216"/>
                  </a:cubicBezTo>
                  <a:cubicBezTo>
                    <a:pt x="1241" y="862"/>
                    <a:pt x="811" y="1333"/>
                    <a:pt x="257" y="1538"/>
                  </a:cubicBezTo>
                  <a:lnTo>
                    <a:pt x="216" y="1590"/>
                  </a:lnTo>
                  <a:cubicBezTo>
                    <a:pt x="83" y="1631"/>
                    <a:pt x="1" y="1713"/>
                    <a:pt x="1" y="1846"/>
                  </a:cubicBezTo>
                  <a:cubicBezTo>
                    <a:pt x="1" y="1969"/>
                    <a:pt x="83" y="2102"/>
                    <a:pt x="216" y="2143"/>
                  </a:cubicBezTo>
                  <a:lnTo>
                    <a:pt x="257" y="2143"/>
                  </a:lnTo>
                  <a:cubicBezTo>
                    <a:pt x="811" y="2359"/>
                    <a:pt x="1241" y="2871"/>
                    <a:pt x="1323" y="3425"/>
                  </a:cubicBezTo>
                  <a:cubicBezTo>
                    <a:pt x="1364" y="3589"/>
                    <a:pt x="1497" y="3681"/>
                    <a:pt x="1620" y="3681"/>
                  </a:cubicBezTo>
                  <a:cubicBezTo>
                    <a:pt x="1754" y="3681"/>
                    <a:pt x="1877" y="3589"/>
                    <a:pt x="1928" y="3425"/>
                  </a:cubicBezTo>
                  <a:cubicBezTo>
                    <a:pt x="2051" y="2871"/>
                    <a:pt x="2441" y="2400"/>
                    <a:pt x="2994" y="2143"/>
                  </a:cubicBezTo>
                  <a:lnTo>
                    <a:pt x="3076" y="2143"/>
                  </a:lnTo>
                  <a:cubicBezTo>
                    <a:pt x="3209" y="2102"/>
                    <a:pt x="3250" y="1969"/>
                    <a:pt x="3250" y="1846"/>
                  </a:cubicBezTo>
                  <a:cubicBezTo>
                    <a:pt x="3250" y="1713"/>
                    <a:pt x="3209" y="1631"/>
                    <a:pt x="3076" y="1590"/>
                  </a:cubicBezTo>
                  <a:lnTo>
                    <a:pt x="2994" y="1538"/>
                  </a:lnTo>
                  <a:cubicBezTo>
                    <a:pt x="2441" y="1333"/>
                    <a:pt x="2051" y="862"/>
                    <a:pt x="1928" y="216"/>
                  </a:cubicBezTo>
                  <a:cubicBezTo>
                    <a:pt x="1877" y="93"/>
                    <a:pt x="1754" y="1"/>
                    <a:pt x="1620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5" name="Google Shape;195;p21"/>
          <p:cNvSpPr/>
          <p:nvPr/>
        </p:nvSpPr>
        <p:spPr>
          <a:xfrm>
            <a:off x="932188" y="2348379"/>
            <a:ext cx="340186" cy="300545"/>
          </a:xfrm>
          <a:custGeom>
            <a:avLst/>
            <a:gdLst/>
            <a:ahLst/>
            <a:cxnLst/>
            <a:rect l="l" t="t" r="r" b="b"/>
            <a:pathLst>
              <a:path w="19326" h="17074" extrusionOk="0">
                <a:moveTo>
                  <a:pt x="14226" y="1132"/>
                </a:moveTo>
                <a:cubicBezTo>
                  <a:pt x="15314" y="1132"/>
                  <a:pt x="16352" y="1605"/>
                  <a:pt x="17070" y="2425"/>
                </a:cubicBezTo>
                <a:cubicBezTo>
                  <a:pt x="17798" y="3252"/>
                  <a:pt x="18196" y="4366"/>
                  <a:pt x="18196" y="5568"/>
                </a:cubicBezTo>
                <a:cubicBezTo>
                  <a:pt x="18193" y="8476"/>
                  <a:pt x="15599" y="10686"/>
                  <a:pt x="11671" y="14032"/>
                </a:cubicBezTo>
                <a:cubicBezTo>
                  <a:pt x="11025" y="14581"/>
                  <a:pt x="10364" y="15146"/>
                  <a:pt x="9663" y="15756"/>
                </a:cubicBezTo>
                <a:cubicBezTo>
                  <a:pt x="8963" y="15146"/>
                  <a:pt x="8301" y="14581"/>
                  <a:pt x="7655" y="14032"/>
                </a:cubicBezTo>
                <a:cubicBezTo>
                  <a:pt x="3727" y="10686"/>
                  <a:pt x="1133" y="8476"/>
                  <a:pt x="1133" y="5568"/>
                </a:cubicBezTo>
                <a:cubicBezTo>
                  <a:pt x="1133" y="4366"/>
                  <a:pt x="1535" y="3252"/>
                  <a:pt x="2259" y="2425"/>
                </a:cubicBezTo>
                <a:cubicBezTo>
                  <a:pt x="2977" y="1605"/>
                  <a:pt x="4015" y="1132"/>
                  <a:pt x="5103" y="1132"/>
                </a:cubicBezTo>
                <a:cubicBezTo>
                  <a:pt x="5113" y="1132"/>
                  <a:pt x="5124" y="1132"/>
                  <a:pt x="5134" y="1132"/>
                </a:cubicBezTo>
                <a:cubicBezTo>
                  <a:pt x="6686" y="1132"/>
                  <a:pt x="7691" y="2090"/>
                  <a:pt x="8259" y="2890"/>
                </a:cubicBezTo>
                <a:cubicBezTo>
                  <a:pt x="8631" y="3421"/>
                  <a:pt x="8920" y="4001"/>
                  <a:pt x="9126" y="4614"/>
                </a:cubicBezTo>
                <a:cubicBezTo>
                  <a:pt x="9212" y="4875"/>
                  <a:pt x="9438" y="5006"/>
                  <a:pt x="9665" y="5006"/>
                </a:cubicBezTo>
                <a:cubicBezTo>
                  <a:pt x="9891" y="5006"/>
                  <a:pt x="10118" y="4875"/>
                  <a:pt x="10204" y="4614"/>
                </a:cubicBezTo>
                <a:cubicBezTo>
                  <a:pt x="10409" y="4001"/>
                  <a:pt x="10699" y="3421"/>
                  <a:pt x="11070" y="2890"/>
                </a:cubicBezTo>
                <a:cubicBezTo>
                  <a:pt x="11641" y="2090"/>
                  <a:pt x="12643" y="1132"/>
                  <a:pt x="14195" y="1132"/>
                </a:cubicBezTo>
                <a:cubicBezTo>
                  <a:pt x="14206" y="1132"/>
                  <a:pt x="14216" y="1132"/>
                  <a:pt x="14226" y="1132"/>
                </a:cubicBezTo>
                <a:close/>
                <a:moveTo>
                  <a:pt x="5103" y="0"/>
                </a:moveTo>
                <a:cubicBezTo>
                  <a:pt x="3689" y="0"/>
                  <a:pt x="2343" y="612"/>
                  <a:pt x="1411" y="1676"/>
                </a:cubicBezTo>
                <a:cubicBezTo>
                  <a:pt x="502" y="2709"/>
                  <a:pt x="1" y="4092"/>
                  <a:pt x="1" y="5568"/>
                </a:cubicBezTo>
                <a:cubicBezTo>
                  <a:pt x="1" y="7174"/>
                  <a:pt x="629" y="8672"/>
                  <a:pt x="1976" y="10275"/>
                </a:cubicBezTo>
                <a:cubicBezTo>
                  <a:pt x="3180" y="11710"/>
                  <a:pt x="4914" y="13183"/>
                  <a:pt x="6922" y="14895"/>
                </a:cubicBezTo>
                <a:cubicBezTo>
                  <a:pt x="7670" y="15532"/>
                  <a:pt x="8443" y="16191"/>
                  <a:pt x="9265" y="16909"/>
                </a:cubicBezTo>
                <a:lnTo>
                  <a:pt x="9292" y="16933"/>
                </a:lnTo>
                <a:cubicBezTo>
                  <a:pt x="9397" y="17027"/>
                  <a:pt x="9530" y="17074"/>
                  <a:pt x="9664" y="17074"/>
                </a:cubicBezTo>
                <a:cubicBezTo>
                  <a:pt x="9797" y="17074"/>
                  <a:pt x="9930" y="17027"/>
                  <a:pt x="10038" y="16933"/>
                </a:cubicBezTo>
                <a:lnTo>
                  <a:pt x="10062" y="16909"/>
                </a:lnTo>
                <a:cubicBezTo>
                  <a:pt x="10883" y="16191"/>
                  <a:pt x="11659" y="15532"/>
                  <a:pt x="12405" y="14895"/>
                </a:cubicBezTo>
                <a:cubicBezTo>
                  <a:pt x="14413" y="13183"/>
                  <a:pt x="16146" y="11707"/>
                  <a:pt x="17351" y="10275"/>
                </a:cubicBezTo>
                <a:cubicBezTo>
                  <a:pt x="18697" y="8672"/>
                  <a:pt x="19325" y="7174"/>
                  <a:pt x="19325" y="5568"/>
                </a:cubicBezTo>
                <a:cubicBezTo>
                  <a:pt x="19325" y="4092"/>
                  <a:pt x="18824" y="2709"/>
                  <a:pt x="17915" y="1676"/>
                </a:cubicBezTo>
                <a:cubicBezTo>
                  <a:pt x="16983" y="612"/>
                  <a:pt x="15637" y="0"/>
                  <a:pt x="14224" y="0"/>
                </a:cubicBezTo>
                <a:cubicBezTo>
                  <a:pt x="14213" y="0"/>
                  <a:pt x="14203" y="0"/>
                  <a:pt x="14192" y="0"/>
                </a:cubicBezTo>
                <a:cubicBezTo>
                  <a:pt x="12157" y="0"/>
                  <a:pt x="10868" y="1217"/>
                  <a:pt x="10143" y="2238"/>
                </a:cubicBezTo>
                <a:cubicBezTo>
                  <a:pt x="9968" y="2485"/>
                  <a:pt x="9808" y="2748"/>
                  <a:pt x="9663" y="3017"/>
                </a:cubicBezTo>
                <a:cubicBezTo>
                  <a:pt x="9518" y="2748"/>
                  <a:pt x="9358" y="2485"/>
                  <a:pt x="9183" y="2238"/>
                </a:cubicBezTo>
                <a:cubicBezTo>
                  <a:pt x="8458" y="1217"/>
                  <a:pt x="7169" y="0"/>
                  <a:pt x="5134" y="0"/>
                </a:cubicBezTo>
                <a:cubicBezTo>
                  <a:pt x="5124" y="0"/>
                  <a:pt x="5113" y="0"/>
                  <a:pt x="5103" y="0"/>
                </a:cubicBezTo>
                <a:close/>
              </a:path>
            </a:pathLst>
          </a:cu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5D74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96A2C19DCD9545A5BBB36FB48D4887" ma:contentTypeVersion="19" ma:contentTypeDescription="Crée un document." ma:contentTypeScope="" ma:versionID="2bf51855399b9653a069ce53f0eff7a8">
  <xsd:schema xmlns:xsd="http://www.w3.org/2001/XMLSchema" xmlns:xs="http://www.w3.org/2001/XMLSchema" xmlns:p="http://schemas.microsoft.com/office/2006/metadata/properties" xmlns:ns2="ffc7ab11-f942-4e55-abcd-26d28db91fb4" xmlns:ns3="e36b66b3-d2e0-4f25-b555-3b01516afd82" targetNamespace="http://schemas.microsoft.com/office/2006/metadata/properties" ma:root="true" ma:fieldsID="4117e5831fdb5d0f194476173ec3e346" ns2:_="" ns3:_="">
    <xsd:import namespace="ffc7ab11-f942-4e55-abcd-26d28db91fb4"/>
    <xsd:import namespace="e36b66b3-d2e0-4f25-b555-3b01516afd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c7ab11-f942-4e55-abcd-26d28db91f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bde7296c-ffa8-4ebc-a64a-90ca695649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6b66b3-d2e0-4f25-b555-3b01516afd8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c47720f-3092-4552-957e-354bab95ec72}" ma:internalName="TaxCatchAll" ma:showField="CatchAllData" ma:web="e36b66b3-d2e0-4f25-b555-3b01516afd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fc7ab11-f942-4e55-abcd-26d28db91fb4">
      <Terms xmlns="http://schemas.microsoft.com/office/infopath/2007/PartnerControls"/>
    </lcf76f155ced4ddcb4097134ff3c332f>
    <TaxCatchAll xmlns="e36b66b3-d2e0-4f25-b555-3b01516afd82" xsi:nil="true"/>
  </documentManagement>
</p:properties>
</file>

<file path=customXml/itemProps1.xml><?xml version="1.0" encoding="utf-8"?>
<ds:datastoreItem xmlns:ds="http://schemas.openxmlformats.org/officeDocument/2006/customXml" ds:itemID="{24570B5C-04A0-49F5-9DE2-9B59BF1E02F3}"/>
</file>

<file path=customXml/itemProps2.xml><?xml version="1.0" encoding="utf-8"?>
<ds:datastoreItem xmlns:ds="http://schemas.openxmlformats.org/officeDocument/2006/customXml" ds:itemID="{9C2ACBB6-1CC4-4C29-BC96-60869D58AB5E}"/>
</file>

<file path=customXml/itemProps3.xml><?xml version="1.0" encoding="utf-8"?>
<ds:datastoreItem xmlns:ds="http://schemas.openxmlformats.org/officeDocument/2006/customXml" ds:itemID="{2DDA93CE-053B-4469-9111-2608650B508C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1285</Words>
  <Application>Microsoft Office PowerPoint</Application>
  <PresentationFormat>Affichage à l'écran (16:9)</PresentationFormat>
  <Paragraphs>140</Paragraphs>
  <Slides>19</Slides>
  <Notes>19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Figtree</vt:lpstr>
      <vt:lpstr>Arial</vt:lpstr>
      <vt:lpstr>Hanken Grotesk</vt:lpstr>
      <vt:lpstr>Figtree Black</vt:lpstr>
      <vt:lpstr>Simple Light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Frédérique Bourget</dc:creator>
  <cp:lastModifiedBy>Frédérique Bourget</cp:lastModifiedBy>
  <cp:revision>9</cp:revision>
  <dcterms:modified xsi:type="dcterms:W3CDTF">2024-10-16T23:11:49Z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0x010100EA96A2C19DCD9545A5BBB36FB48D4887</vt:lpwstr>
  </property>
</Properties>
</file>