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3" r:id="rId2"/>
    <p:sldId id="302" r:id="rId3"/>
    <p:sldId id="367" r:id="rId4"/>
    <p:sldId id="364" r:id="rId5"/>
    <p:sldId id="359" r:id="rId6"/>
    <p:sldId id="365" r:id="rId7"/>
    <p:sldId id="368" r:id="rId8"/>
    <p:sldId id="303" r:id="rId9"/>
    <p:sldId id="304" r:id="rId10"/>
    <p:sldId id="350" r:id="rId11"/>
    <p:sldId id="348" r:id="rId12"/>
    <p:sldId id="369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34" r:id="rId22"/>
    <p:sldId id="335" r:id="rId23"/>
    <p:sldId id="370" r:id="rId24"/>
    <p:sldId id="336" r:id="rId25"/>
    <p:sldId id="353" r:id="rId26"/>
    <p:sldId id="339" r:id="rId27"/>
    <p:sldId id="337" r:id="rId28"/>
    <p:sldId id="354" r:id="rId29"/>
    <p:sldId id="341" r:id="rId30"/>
    <p:sldId id="351" r:id="rId31"/>
    <p:sldId id="371" r:id="rId32"/>
    <p:sldId id="326" r:id="rId33"/>
    <p:sldId id="345" r:id="rId34"/>
    <p:sldId id="329" r:id="rId35"/>
    <p:sldId id="330" r:id="rId36"/>
    <p:sldId id="346" r:id="rId37"/>
    <p:sldId id="347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FF"/>
    <a:srgbClr val="99CCFF"/>
    <a:srgbClr val="6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1226" autoAdjust="0"/>
  </p:normalViewPr>
  <p:slideViewPr>
    <p:cSldViewPr snapToGrid="0">
      <p:cViewPr varScale="1">
        <p:scale>
          <a:sx n="101" d="100"/>
          <a:sy n="101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4BB8B-2188-4BBB-8F2D-6FF57B9B8FB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33001B3-9BCC-447E-BDB3-C698217904C1}">
      <dgm:prSet phldrT="[Texte]"/>
      <dgm:spPr>
        <a:solidFill>
          <a:schemeClr val="bg1"/>
        </a:solidFill>
        <a:ln w="12700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Processus  de communication</a:t>
          </a:r>
          <a:endParaRPr lang="fr-CA" dirty="0">
            <a:solidFill>
              <a:schemeClr val="tx1"/>
            </a:solidFill>
          </a:endParaRPr>
        </a:p>
      </dgm:t>
    </dgm:pt>
    <dgm:pt modelId="{44E1C4AB-BB06-48AC-85D1-1CECF7755D07}" type="parTrans" cxnId="{FC07AB2F-98B7-4C2F-BBBE-F880E016CEF0}">
      <dgm:prSet/>
      <dgm:spPr/>
      <dgm:t>
        <a:bodyPr/>
        <a:lstStyle/>
        <a:p>
          <a:endParaRPr lang="fr-CA"/>
        </a:p>
      </dgm:t>
    </dgm:pt>
    <dgm:pt modelId="{C7D892F2-01E5-4C2D-A48C-27117FE9BEE4}" type="sibTrans" cxnId="{FC07AB2F-98B7-4C2F-BBBE-F880E016CEF0}">
      <dgm:prSet/>
      <dgm:spPr/>
      <dgm:t>
        <a:bodyPr/>
        <a:lstStyle/>
        <a:p>
          <a:endParaRPr lang="fr-CA"/>
        </a:p>
      </dgm:t>
    </dgm:pt>
    <dgm:pt modelId="{493487B3-26A7-4852-AF02-A742B65EC883}">
      <dgm:prSet phldrT="[Texte]"/>
      <dgm:spPr>
        <a:solidFill>
          <a:schemeClr val="bg1"/>
        </a:solidFill>
        <a:ln w="12700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Modes d’organisation</a:t>
          </a:r>
          <a:endParaRPr lang="fr-CA" dirty="0">
            <a:solidFill>
              <a:schemeClr val="tx1"/>
            </a:solidFill>
          </a:endParaRPr>
        </a:p>
      </dgm:t>
    </dgm:pt>
    <dgm:pt modelId="{68BAE2E1-7CA7-440A-B6AF-C78FC9073877}" type="parTrans" cxnId="{C055C9D2-BC0B-40DD-869B-0A5C27EA5FA5}">
      <dgm:prSet/>
      <dgm:spPr/>
      <dgm:t>
        <a:bodyPr/>
        <a:lstStyle/>
        <a:p>
          <a:endParaRPr lang="fr-CA"/>
        </a:p>
      </dgm:t>
    </dgm:pt>
    <dgm:pt modelId="{273A1F2C-0608-4565-AF56-4D4043918201}" type="sibTrans" cxnId="{C055C9D2-BC0B-40DD-869B-0A5C27EA5FA5}">
      <dgm:prSet/>
      <dgm:spPr/>
      <dgm:t>
        <a:bodyPr/>
        <a:lstStyle/>
        <a:p>
          <a:endParaRPr lang="fr-CA"/>
        </a:p>
      </dgm:t>
    </dgm:pt>
    <dgm:pt modelId="{72B1087E-5D1F-4976-A84D-21C069F47483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de l’EFT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64DFC-7466-4282-A88A-243D57639105}" type="parTrans" cxnId="{4F60ED8D-EF78-4132-BDE6-AC8F84617B60}">
      <dgm:prSet/>
      <dgm:spPr/>
      <dgm:t>
        <a:bodyPr/>
        <a:lstStyle/>
        <a:p>
          <a:endParaRPr lang="fr-CA"/>
        </a:p>
      </dgm:t>
    </dgm:pt>
    <dgm:pt modelId="{D0452FBF-2BA8-4088-926A-F6729C10F98E}" type="sibTrans" cxnId="{4F60ED8D-EF78-4132-BDE6-AC8F84617B60}">
      <dgm:prSet/>
      <dgm:spPr/>
      <dgm:t>
        <a:bodyPr/>
        <a:lstStyle/>
        <a:p>
          <a:endParaRPr lang="fr-CA"/>
        </a:p>
      </dgm:t>
    </dgm:pt>
    <dgm:pt modelId="{A507E8F0-C093-4CD7-A37C-6ACE40567487}">
      <dgm:prSet phldrT="[Texte]"/>
      <dgm:spPr>
        <a:solidFill>
          <a:schemeClr val="bg1"/>
        </a:solidFill>
        <a:ln w="12700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Spirituels</a:t>
          </a:r>
          <a:r>
            <a:rPr lang="fr-CA" baseline="0" dirty="0" smtClean="0">
              <a:solidFill>
                <a:schemeClr val="tx1"/>
              </a:solidFill>
            </a:rPr>
            <a:t> </a:t>
          </a:r>
          <a:endParaRPr lang="fr-CA" dirty="0">
            <a:solidFill>
              <a:schemeClr val="tx1"/>
            </a:solidFill>
          </a:endParaRPr>
        </a:p>
      </dgm:t>
    </dgm:pt>
    <dgm:pt modelId="{AB249650-8750-454B-AFBD-90DD7673CAEF}" type="parTrans" cxnId="{8325FE8C-3E63-4A94-8587-E16B945C3695}">
      <dgm:prSet/>
      <dgm:spPr/>
      <dgm:t>
        <a:bodyPr/>
        <a:lstStyle/>
        <a:p>
          <a:endParaRPr lang="fr-CA"/>
        </a:p>
      </dgm:t>
    </dgm:pt>
    <dgm:pt modelId="{90FE0D5D-ABAA-4E29-A2EB-0FB80A5E8A02}" type="sibTrans" cxnId="{8325FE8C-3E63-4A94-8587-E16B945C3695}">
      <dgm:prSet/>
      <dgm:spPr/>
      <dgm:t>
        <a:bodyPr/>
        <a:lstStyle/>
        <a:p>
          <a:endParaRPr lang="fr-CA"/>
        </a:p>
      </dgm:t>
    </dgm:pt>
    <dgm:pt modelId="{F1F49649-FF7A-4B02-9BB2-ED963D16AE61}">
      <dgm:prSet phldrT="[Texte]"/>
      <dgm:spPr>
        <a:solidFill>
          <a:schemeClr val="bg1"/>
        </a:solidFill>
        <a:ln w="12700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Sociaux/relationnels </a:t>
          </a:r>
          <a:endParaRPr lang="fr-CA" dirty="0">
            <a:solidFill>
              <a:schemeClr val="tx1"/>
            </a:solidFill>
          </a:endParaRPr>
        </a:p>
      </dgm:t>
    </dgm:pt>
    <dgm:pt modelId="{F78A325A-DD02-48C0-A590-710770B92FBE}" type="parTrans" cxnId="{1D099C66-992F-4D85-8E07-7F9BF87F4F45}">
      <dgm:prSet/>
      <dgm:spPr/>
      <dgm:t>
        <a:bodyPr/>
        <a:lstStyle/>
        <a:p>
          <a:endParaRPr lang="fr-CA"/>
        </a:p>
      </dgm:t>
    </dgm:pt>
    <dgm:pt modelId="{9B30EFCF-B4E8-45C3-B7C0-B0552783506C}" type="sibTrans" cxnId="{1D099C66-992F-4D85-8E07-7F9BF87F4F45}">
      <dgm:prSet/>
      <dgm:spPr/>
      <dgm:t>
        <a:bodyPr/>
        <a:lstStyle/>
        <a:p>
          <a:endParaRPr lang="fr-CA"/>
        </a:p>
      </dgm:t>
    </dgm:pt>
    <dgm:pt modelId="{B16A7035-BA82-4FAA-AA7D-B54155A761C0}">
      <dgm:prSet phldrT="[Texte]"/>
      <dgm:spPr>
        <a:solidFill>
          <a:schemeClr val="bg1"/>
        </a:solidFill>
        <a:ln w="12700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Physiques</a:t>
          </a:r>
          <a:endParaRPr lang="fr-CA" dirty="0">
            <a:solidFill>
              <a:schemeClr val="tx1"/>
            </a:solidFill>
          </a:endParaRPr>
        </a:p>
      </dgm:t>
    </dgm:pt>
    <dgm:pt modelId="{04874572-A335-43BB-A717-C6D7DDF5EC1B}" type="parTrans" cxnId="{DA816BA4-A600-44B5-9D93-4FC04FB17AB4}">
      <dgm:prSet/>
      <dgm:spPr/>
      <dgm:t>
        <a:bodyPr/>
        <a:lstStyle/>
        <a:p>
          <a:endParaRPr lang="fr-CA"/>
        </a:p>
      </dgm:t>
    </dgm:pt>
    <dgm:pt modelId="{651C2F87-63EF-447C-94D3-DB4D578651B2}" type="sibTrans" cxnId="{DA816BA4-A600-44B5-9D93-4FC04FB17AB4}">
      <dgm:prSet/>
      <dgm:spPr/>
      <dgm:t>
        <a:bodyPr/>
        <a:lstStyle/>
        <a:p>
          <a:endParaRPr lang="fr-CA"/>
        </a:p>
      </dgm:t>
    </dgm:pt>
    <dgm:pt modelId="{3FACC75F-DC80-4A67-BFBE-BACBBA20A591}">
      <dgm:prSet/>
      <dgm:spPr>
        <a:solidFill>
          <a:schemeClr val="bg1"/>
        </a:solidFill>
        <a:ln w="12700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Psychologiques</a:t>
          </a:r>
          <a:endParaRPr lang="fr-CA" dirty="0">
            <a:solidFill>
              <a:schemeClr val="tx1"/>
            </a:solidFill>
          </a:endParaRPr>
        </a:p>
      </dgm:t>
    </dgm:pt>
    <dgm:pt modelId="{CFC416CE-BBA0-4C67-B71B-B1F0B1CBF306}" type="parTrans" cxnId="{EE86D122-BC0E-41E6-89A1-B28E39FE226B}">
      <dgm:prSet/>
      <dgm:spPr/>
      <dgm:t>
        <a:bodyPr/>
        <a:lstStyle/>
        <a:p>
          <a:endParaRPr lang="fr-CA"/>
        </a:p>
      </dgm:t>
    </dgm:pt>
    <dgm:pt modelId="{C29E34C7-DD5D-4F81-AC18-70AA5B1DBB63}" type="sibTrans" cxnId="{EE86D122-BC0E-41E6-89A1-B28E39FE226B}">
      <dgm:prSet/>
      <dgm:spPr/>
      <dgm:t>
        <a:bodyPr/>
        <a:lstStyle/>
        <a:p>
          <a:endParaRPr lang="fr-CA"/>
        </a:p>
      </dgm:t>
    </dgm:pt>
    <dgm:pt modelId="{3BB1E7DE-C068-40FD-B206-37138777B638}">
      <dgm:prSet/>
      <dgm:spPr>
        <a:solidFill>
          <a:schemeClr val="bg1"/>
        </a:solidFill>
        <a:ln w="12700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Valeurs et croyances</a:t>
          </a:r>
          <a:endParaRPr lang="fr-CA" dirty="0">
            <a:solidFill>
              <a:schemeClr val="tx1"/>
            </a:solidFill>
          </a:endParaRPr>
        </a:p>
      </dgm:t>
    </dgm:pt>
    <dgm:pt modelId="{40DED99A-2F1A-4254-988C-55F041B45AA3}" type="parTrans" cxnId="{614A49D3-6757-4170-BE55-CE3618398039}">
      <dgm:prSet/>
      <dgm:spPr/>
      <dgm:t>
        <a:bodyPr/>
        <a:lstStyle/>
        <a:p>
          <a:endParaRPr lang="fr-CA"/>
        </a:p>
      </dgm:t>
    </dgm:pt>
    <dgm:pt modelId="{7BA1BF54-86D6-4D03-8631-88EDD34FF85D}" type="sibTrans" cxnId="{614A49D3-6757-4170-BE55-CE3618398039}">
      <dgm:prSet/>
      <dgm:spPr/>
      <dgm:t>
        <a:bodyPr/>
        <a:lstStyle/>
        <a:p>
          <a:endParaRPr lang="fr-CA"/>
        </a:p>
      </dgm:t>
    </dgm:pt>
    <dgm:pt modelId="{C2122B05-5E2A-4BDD-929F-88B1FF60C0D8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Ressources habituelles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7A36FB-33B3-4667-973B-B8F97B9BF0C1}" type="sibTrans" cxnId="{FFFEC128-B8A1-46F0-AB27-AD04CEF8356C}">
      <dgm:prSet/>
      <dgm:spPr/>
      <dgm:t>
        <a:bodyPr/>
        <a:lstStyle/>
        <a:p>
          <a:endParaRPr lang="fr-CA"/>
        </a:p>
      </dgm:t>
    </dgm:pt>
    <dgm:pt modelId="{373CAD6F-E1B4-48A8-B0DB-F3BEDA17D3E1}" type="parTrans" cxnId="{FFFEC128-B8A1-46F0-AB27-AD04CEF8356C}">
      <dgm:prSet/>
      <dgm:spPr/>
      <dgm:t>
        <a:bodyPr/>
        <a:lstStyle/>
        <a:p>
          <a:endParaRPr lang="fr-CA"/>
        </a:p>
      </dgm:t>
    </dgm:pt>
    <dgm:pt modelId="{208AD46B-1077-4E8F-A3B5-19D3BCE5E8BF}" type="pres">
      <dgm:prSet presAssocID="{9234BB8B-2188-4BBB-8F2D-6FF57B9B8FB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43F84174-ED21-4DB3-880E-7088F2D60114}" type="pres">
      <dgm:prSet presAssocID="{9234BB8B-2188-4BBB-8F2D-6FF57B9B8FB1}" presName="dummyMaxCanvas" presStyleCnt="0"/>
      <dgm:spPr/>
      <dgm:t>
        <a:bodyPr/>
        <a:lstStyle/>
        <a:p>
          <a:endParaRPr lang="fr-FR"/>
        </a:p>
      </dgm:t>
    </dgm:pt>
    <dgm:pt modelId="{597F3AC0-5A98-418A-AC5E-E6AC7E3FC7BA}" type="pres">
      <dgm:prSet presAssocID="{9234BB8B-2188-4BBB-8F2D-6FF57B9B8FB1}" presName="parentComposite" presStyleCnt="0"/>
      <dgm:spPr/>
      <dgm:t>
        <a:bodyPr/>
        <a:lstStyle/>
        <a:p>
          <a:endParaRPr lang="fr-FR"/>
        </a:p>
      </dgm:t>
    </dgm:pt>
    <dgm:pt modelId="{231563F4-BBBF-48BE-9140-F9A1C6FB1811}" type="pres">
      <dgm:prSet presAssocID="{9234BB8B-2188-4BBB-8F2D-6FF57B9B8FB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832B6151-4FC7-4FB3-ABFC-2809FFF9C8A3}" type="pres">
      <dgm:prSet presAssocID="{9234BB8B-2188-4BBB-8F2D-6FF57B9B8FB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58E702E5-3AE9-4836-833D-6A8BA37EE0ED}" type="pres">
      <dgm:prSet presAssocID="{9234BB8B-2188-4BBB-8F2D-6FF57B9B8FB1}" presName="childrenComposite" presStyleCnt="0"/>
      <dgm:spPr/>
      <dgm:t>
        <a:bodyPr/>
        <a:lstStyle/>
        <a:p>
          <a:endParaRPr lang="fr-FR"/>
        </a:p>
      </dgm:t>
    </dgm:pt>
    <dgm:pt modelId="{30DA2788-4EF1-426F-B67C-3EFB0DBE978E}" type="pres">
      <dgm:prSet presAssocID="{9234BB8B-2188-4BBB-8F2D-6FF57B9B8FB1}" presName="dummyMaxCanvas_ChildArea" presStyleCnt="0"/>
      <dgm:spPr/>
      <dgm:t>
        <a:bodyPr/>
        <a:lstStyle/>
        <a:p>
          <a:endParaRPr lang="fr-FR"/>
        </a:p>
      </dgm:t>
    </dgm:pt>
    <dgm:pt modelId="{3442318F-D60F-49BF-96B0-B4001178689B}" type="pres">
      <dgm:prSet presAssocID="{9234BB8B-2188-4BBB-8F2D-6FF57B9B8FB1}" presName="fulcrum" presStyleLbl="alignAccFollowNode1" presStyleIdx="2" presStyleCnt="4"/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0CF08630-D9F0-48D4-A15D-AF577C79FD47}" type="pres">
      <dgm:prSet presAssocID="{9234BB8B-2188-4BBB-8F2D-6FF57B9B8FB1}" presName="balance_34" presStyleLbl="alignAccFollowNode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DD0FB361-9869-4E4E-B882-45F1CE0C75E2}" type="pres">
      <dgm:prSet presAssocID="{9234BB8B-2188-4BBB-8F2D-6FF57B9B8FB1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2241701-835E-4F05-81A6-91856B4270C5}" type="pres">
      <dgm:prSet presAssocID="{9234BB8B-2188-4BBB-8F2D-6FF57B9B8FB1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C549A30-89CD-45E5-886F-0389FCB57193}" type="pres">
      <dgm:prSet presAssocID="{9234BB8B-2188-4BBB-8F2D-6FF57B9B8FB1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A4F9884-50CC-437D-993E-A1CAC9DF5DEE}" type="pres">
      <dgm:prSet presAssocID="{9234BB8B-2188-4BBB-8F2D-6FF57B9B8FB1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B4779A3-D3B0-4F2F-93B1-D0F689FB796B}" type="pres">
      <dgm:prSet presAssocID="{9234BB8B-2188-4BBB-8F2D-6FF57B9B8FB1}" presName="left_34_1" presStyleLbl="node1" presStyleIdx="4" presStyleCnt="7" custLinFactNeighborX="-786" custLinFactNeighborY="-362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ED44BB9-FF53-44B0-9832-34A68682413E}" type="pres">
      <dgm:prSet presAssocID="{9234BB8B-2188-4BBB-8F2D-6FF57B9B8FB1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29F395A-75AC-474F-9E05-5D323A3F716B}" type="pres">
      <dgm:prSet presAssocID="{9234BB8B-2188-4BBB-8F2D-6FF57B9B8FB1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B7AFACA3-5C48-46B0-A552-BBDFE4CF4EF3}" type="presOf" srcId="{C2122B05-5E2A-4BDD-929F-88B1FF60C0D8}" destId="{231563F4-BBBF-48BE-9140-F9A1C6FB1811}" srcOrd="0" destOrd="0" presId="urn:microsoft.com/office/officeart/2005/8/layout/balance1"/>
    <dgm:cxn modelId="{23BDD423-5C01-4CFB-89C0-AD5C08BFFBBF}" type="presOf" srcId="{C33001B3-9BCC-447E-BDB3-C698217904C1}" destId="{EB4779A3-D3B0-4F2F-93B1-D0F689FB796B}" srcOrd="0" destOrd="0" presId="urn:microsoft.com/office/officeart/2005/8/layout/balance1"/>
    <dgm:cxn modelId="{69C98C92-0240-4913-B85A-59208B494EAB}" type="presOf" srcId="{493487B3-26A7-4852-AF02-A742B65EC883}" destId="{EED44BB9-FF53-44B0-9832-34A68682413E}" srcOrd="0" destOrd="0" presId="urn:microsoft.com/office/officeart/2005/8/layout/balance1"/>
    <dgm:cxn modelId="{DC029929-D522-4D51-9B45-359AE10ED87C}" type="presOf" srcId="{B16A7035-BA82-4FAA-AA7D-B54155A761C0}" destId="{CA4F9884-50CC-437D-993E-A1CAC9DF5DEE}" srcOrd="0" destOrd="0" presId="urn:microsoft.com/office/officeart/2005/8/layout/balance1"/>
    <dgm:cxn modelId="{FFFEC128-B8A1-46F0-AB27-AD04CEF8356C}" srcId="{9234BB8B-2188-4BBB-8F2D-6FF57B9B8FB1}" destId="{C2122B05-5E2A-4BDD-929F-88B1FF60C0D8}" srcOrd="0" destOrd="0" parTransId="{373CAD6F-E1B4-48A8-B0DB-F3BEDA17D3E1}" sibTransId="{3A7A36FB-33B3-4667-973B-B8F97B9BF0C1}"/>
    <dgm:cxn modelId="{05744CFE-DB7F-4A0C-9171-597CAB2506B3}" type="presOf" srcId="{A507E8F0-C093-4CD7-A37C-6ACE40567487}" destId="{DD0FB361-9869-4E4E-B882-45F1CE0C75E2}" srcOrd="0" destOrd="0" presId="urn:microsoft.com/office/officeart/2005/8/layout/balance1"/>
    <dgm:cxn modelId="{EE86D122-BC0E-41E6-89A1-B28E39FE226B}" srcId="{72B1087E-5D1F-4976-A84D-21C069F47483}" destId="{3FACC75F-DC80-4A67-BFBE-BACBBA20A591}" srcOrd="2" destOrd="0" parTransId="{CFC416CE-BBA0-4C67-B71B-B1F0B1CBF306}" sibTransId="{C29E34C7-DD5D-4F81-AC18-70AA5B1DBB63}"/>
    <dgm:cxn modelId="{DA816BA4-A600-44B5-9D93-4FC04FB17AB4}" srcId="{72B1087E-5D1F-4976-A84D-21C069F47483}" destId="{B16A7035-BA82-4FAA-AA7D-B54155A761C0}" srcOrd="3" destOrd="0" parTransId="{04874572-A335-43BB-A717-C6D7DDF5EC1B}" sibTransId="{651C2F87-63EF-447C-94D3-DB4D578651B2}"/>
    <dgm:cxn modelId="{7795E60E-7BD6-4E3D-8ECA-691E8965475E}" type="presOf" srcId="{9234BB8B-2188-4BBB-8F2D-6FF57B9B8FB1}" destId="{208AD46B-1077-4E8F-A3B5-19D3BCE5E8BF}" srcOrd="0" destOrd="0" presId="urn:microsoft.com/office/officeart/2005/8/layout/balance1"/>
    <dgm:cxn modelId="{614A49D3-6757-4170-BE55-CE3618398039}" srcId="{C2122B05-5E2A-4BDD-929F-88B1FF60C0D8}" destId="{3BB1E7DE-C068-40FD-B206-37138777B638}" srcOrd="2" destOrd="0" parTransId="{40DED99A-2F1A-4254-988C-55F041B45AA3}" sibTransId="{7BA1BF54-86D6-4D03-8631-88EDD34FF85D}"/>
    <dgm:cxn modelId="{C7260488-05EF-4055-9A03-0F09EB897C9C}" type="presOf" srcId="{F1F49649-FF7A-4B02-9BB2-ED963D16AE61}" destId="{E2241701-835E-4F05-81A6-91856B4270C5}" srcOrd="0" destOrd="0" presId="urn:microsoft.com/office/officeart/2005/8/layout/balance1"/>
    <dgm:cxn modelId="{4F60ED8D-EF78-4132-BDE6-AC8F84617B60}" srcId="{9234BB8B-2188-4BBB-8F2D-6FF57B9B8FB1}" destId="{72B1087E-5D1F-4976-A84D-21C069F47483}" srcOrd="1" destOrd="0" parTransId="{D3064DFC-7466-4282-A88A-243D57639105}" sibTransId="{D0452FBF-2BA8-4088-926A-F6729C10F98E}"/>
    <dgm:cxn modelId="{8325FE8C-3E63-4A94-8587-E16B945C3695}" srcId="{72B1087E-5D1F-4976-A84D-21C069F47483}" destId="{A507E8F0-C093-4CD7-A37C-6ACE40567487}" srcOrd="0" destOrd="0" parTransId="{AB249650-8750-454B-AFBD-90DD7673CAEF}" sibTransId="{90FE0D5D-ABAA-4E29-A2EB-0FB80A5E8A02}"/>
    <dgm:cxn modelId="{1D099C66-992F-4D85-8E07-7F9BF87F4F45}" srcId="{72B1087E-5D1F-4976-A84D-21C069F47483}" destId="{F1F49649-FF7A-4B02-9BB2-ED963D16AE61}" srcOrd="1" destOrd="0" parTransId="{F78A325A-DD02-48C0-A590-710770B92FBE}" sibTransId="{9B30EFCF-B4E8-45C3-B7C0-B0552783506C}"/>
    <dgm:cxn modelId="{C055C9D2-BC0B-40DD-869B-0A5C27EA5FA5}" srcId="{C2122B05-5E2A-4BDD-929F-88B1FF60C0D8}" destId="{493487B3-26A7-4852-AF02-A742B65EC883}" srcOrd="1" destOrd="0" parTransId="{68BAE2E1-7CA7-440A-B6AF-C78FC9073877}" sibTransId="{273A1F2C-0608-4565-AF56-4D4043918201}"/>
    <dgm:cxn modelId="{382D6B00-E152-43DA-A68B-13D7C7ACAA4A}" type="presOf" srcId="{3FACC75F-DC80-4A67-BFBE-BACBBA20A591}" destId="{3C549A30-89CD-45E5-886F-0389FCB57193}" srcOrd="0" destOrd="0" presId="urn:microsoft.com/office/officeart/2005/8/layout/balance1"/>
    <dgm:cxn modelId="{95CB4B88-8FF9-42C3-9E31-FF5986C69BE0}" type="presOf" srcId="{3BB1E7DE-C068-40FD-B206-37138777B638}" destId="{229F395A-75AC-474F-9E05-5D323A3F716B}" srcOrd="0" destOrd="0" presId="urn:microsoft.com/office/officeart/2005/8/layout/balance1"/>
    <dgm:cxn modelId="{FC07AB2F-98B7-4C2F-BBBE-F880E016CEF0}" srcId="{C2122B05-5E2A-4BDD-929F-88B1FF60C0D8}" destId="{C33001B3-9BCC-447E-BDB3-C698217904C1}" srcOrd="0" destOrd="0" parTransId="{44E1C4AB-BB06-48AC-85D1-1CECF7755D07}" sibTransId="{C7D892F2-01E5-4C2D-A48C-27117FE9BEE4}"/>
    <dgm:cxn modelId="{B9A72C50-876F-4192-BADE-55381D451F72}" type="presOf" srcId="{72B1087E-5D1F-4976-A84D-21C069F47483}" destId="{832B6151-4FC7-4FB3-ABFC-2809FFF9C8A3}" srcOrd="0" destOrd="0" presId="urn:microsoft.com/office/officeart/2005/8/layout/balance1"/>
    <dgm:cxn modelId="{A93BA507-B2FD-4FA4-87AE-238A00796569}" type="presParOf" srcId="{208AD46B-1077-4E8F-A3B5-19D3BCE5E8BF}" destId="{43F84174-ED21-4DB3-880E-7088F2D60114}" srcOrd="0" destOrd="0" presId="urn:microsoft.com/office/officeart/2005/8/layout/balance1"/>
    <dgm:cxn modelId="{C928A94E-7524-4FE0-B994-52B2DDC82AAF}" type="presParOf" srcId="{208AD46B-1077-4E8F-A3B5-19D3BCE5E8BF}" destId="{597F3AC0-5A98-418A-AC5E-E6AC7E3FC7BA}" srcOrd="1" destOrd="0" presId="urn:microsoft.com/office/officeart/2005/8/layout/balance1"/>
    <dgm:cxn modelId="{479CFC84-30F9-47AB-8A82-CCF8FCEDC0A2}" type="presParOf" srcId="{597F3AC0-5A98-418A-AC5E-E6AC7E3FC7BA}" destId="{231563F4-BBBF-48BE-9140-F9A1C6FB1811}" srcOrd="0" destOrd="0" presId="urn:microsoft.com/office/officeart/2005/8/layout/balance1"/>
    <dgm:cxn modelId="{A88DB6FA-E915-4576-9C3A-CACBF16045BC}" type="presParOf" srcId="{597F3AC0-5A98-418A-AC5E-E6AC7E3FC7BA}" destId="{832B6151-4FC7-4FB3-ABFC-2809FFF9C8A3}" srcOrd="1" destOrd="0" presId="urn:microsoft.com/office/officeart/2005/8/layout/balance1"/>
    <dgm:cxn modelId="{A1867A60-4C9B-4B00-B5BA-5B84B87D7F6F}" type="presParOf" srcId="{208AD46B-1077-4E8F-A3B5-19D3BCE5E8BF}" destId="{58E702E5-3AE9-4836-833D-6A8BA37EE0ED}" srcOrd="2" destOrd="0" presId="urn:microsoft.com/office/officeart/2005/8/layout/balance1"/>
    <dgm:cxn modelId="{DA01C819-4F4C-406F-82FA-462D72297831}" type="presParOf" srcId="{58E702E5-3AE9-4836-833D-6A8BA37EE0ED}" destId="{30DA2788-4EF1-426F-B67C-3EFB0DBE978E}" srcOrd="0" destOrd="0" presId="urn:microsoft.com/office/officeart/2005/8/layout/balance1"/>
    <dgm:cxn modelId="{B320B0A6-4A38-4A9D-A5A7-7E97DF31E961}" type="presParOf" srcId="{58E702E5-3AE9-4836-833D-6A8BA37EE0ED}" destId="{3442318F-D60F-49BF-96B0-B4001178689B}" srcOrd="1" destOrd="0" presId="urn:microsoft.com/office/officeart/2005/8/layout/balance1"/>
    <dgm:cxn modelId="{CF60B458-2AA0-42D3-A33F-26E0105C104B}" type="presParOf" srcId="{58E702E5-3AE9-4836-833D-6A8BA37EE0ED}" destId="{0CF08630-D9F0-48D4-A15D-AF577C79FD47}" srcOrd="2" destOrd="0" presId="urn:microsoft.com/office/officeart/2005/8/layout/balance1"/>
    <dgm:cxn modelId="{8387C7E1-64BA-40B9-AD36-006413A02582}" type="presParOf" srcId="{58E702E5-3AE9-4836-833D-6A8BA37EE0ED}" destId="{DD0FB361-9869-4E4E-B882-45F1CE0C75E2}" srcOrd="3" destOrd="0" presId="urn:microsoft.com/office/officeart/2005/8/layout/balance1"/>
    <dgm:cxn modelId="{88FC9218-4145-402A-9ED1-2BC64AFD09D5}" type="presParOf" srcId="{58E702E5-3AE9-4836-833D-6A8BA37EE0ED}" destId="{E2241701-835E-4F05-81A6-91856B4270C5}" srcOrd="4" destOrd="0" presId="urn:microsoft.com/office/officeart/2005/8/layout/balance1"/>
    <dgm:cxn modelId="{D9CC1C2F-D5EE-4CC0-8F53-2CFBD108999C}" type="presParOf" srcId="{58E702E5-3AE9-4836-833D-6A8BA37EE0ED}" destId="{3C549A30-89CD-45E5-886F-0389FCB57193}" srcOrd="5" destOrd="0" presId="urn:microsoft.com/office/officeart/2005/8/layout/balance1"/>
    <dgm:cxn modelId="{902DABAA-46D1-410B-8B6C-69DE4EBA9930}" type="presParOf" srcId="{58E702E5-3AE9-4836-833D-6A8BA37EE0ED}" destId="{CA4F9884-50CC-437D-993E-A1CAC9DF5DEE}" srcOrd="6" destOrd="0" presId="urn:microsoft.com/office/officeart/2005/8/layout/balance1"/>
    <dgm:cxn modelId="{86F9BE0C-6F00-4F6E-B178-E71D7E01D77E}" type="presParOf" srcId="{58E702E5-3AE9-4836-833D-6A8BA37EE0ED}" destId="{EB4779A3-D3B0-4F2F-93B1-D0F689FB796B}" srcOrd="7" destOrd="0" presId="urn:microsoft.com/office/officeart/2005/8/layout/balance1"/>
    <dgm:cxn modelId="{35A0B90B-5425-4137-B641-4CA6A1275FD9}" type="presParOf" srcId="{58E702E5-3AE9-4836-833D-6A8BA37EE0ED}" destId="{EED44BB9-FF53-44B0-9832-34A68682413E}" srcOrd="8" destOrd="0" presId="urn:microsoft.com/office/officeart/2005/8/layout/balance1"/>
    <dgm:cxn modelId="{F4B907E0-430A-4EA8-99E4-4040A974EE69}" type="presParOf" srcId="{58E702E5-3AE9-4836-833D-6A8BA37EE0ED}" destId="{229F395A-75AC-474F-9E05-5D323A3F716B}" srcOrd="9" destOrd="0" presId="urn:microsoft.com/office/officeart/2005/8/layout/balance1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3093C-4121-42CE-B213-4E180E9BD0F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B063050-03D8-42F2-9B3B-4B999911C606}">
      <dgm:prSet phldrT="[Texte]"/>
      <dgm:spPr>
        <a:solidFill>
          <a:schemeClr val="bg1"/>
        </a:solidFill>
        <a:ln w="28575">
          <a:solidFill>
            <a:srgbClr val="0070C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Système de valeurs et croyances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209A81-75F6-4CC3-B90F-891840947264}" type="parTrans" cxnId="{76FC46AE-889E-4805-8E4F-5C93F9C085A8}">
      <dgm:prSet/>
      <dgm:spPr/>
      <dgm:t>
        <a:bodyPr/>
        <a:lstStyle/>
        <a:p>
          <a:endParaRPr lang="fr-CA"/>
        </a:p>
      </dgm:t>
    </dgm:pt>
    <dgm:pt modelId="{49A3A1B4-5E78-4A46-B481-00DEE24A4E7E}" type="sibTrans" cxnId="{76FC46AE-889E-4805-8E4F-5C93F9C085A8}">
      <dgm:prSet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9EBC0828-715E-4B0A-8D17-026E8DF1906D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Signification de l’adversité</a:t>
          </a:r>
          <a:endParaRPr lang="fr-CA" dirty="0"/>
        </a:p>
      </dgm:t>
    </dgm:pt>
    <dgm:pt modelId="{C3065982-640D-4514-B1D4-E880B0F63B82}" type="parTrans" cxnId="{4957A993-7E65-498E-93D2-37765AB711DC}">
      <dgm:prSet/>
      <dgm:spPr/>
      <dgm:t>
        <a:bodyPr/>
        <a:lstStyle/>
        <a:p>
          <a:endParaRPr lang="fr-CA"/>
        </a:p>
      </dgm:t>
    </dgm:pt>
    <dgm:pt modelId="{416F5EE1-EC53-4AE5-BB3A-2AD84988489F}" type="sibTrans" cxnId="{4957A993-7E65-498E-93D2-37765AB711DC}">
      <dgm:prSet/>
      <dgm:spPr/>
      <dgm:t>
        <a:bodyPr/>
        <a:lstStyle/>
        <a:p>
          <a:endParaRPr lang="fr-CA"/>
        </a:p>
      </dgm:t>
    </dgm:pt>
    <dgm:pt modelId="{602F7A02-85DB-4116-812C-F8EB2E8A17EB}">
      <dgm:prSet phldrT="[Texte]"/>
      <dgm:spPr>
        <a:solidFill>
          <a:schemeClr val="bg1"/>
        </a:solidFill>
        <a:ln w="28575">
          <a:solidFill>
            <a:srgbClr val="0070C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Modes d’organisation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E9B31-D6E1-4CCC-8DAA-7B397CA23A78}" type="parTrans" cxnId="{9E0015DE-2029-4FD2-89C0-0C76C6C1BCC0}">
      <dgm:prSet/>
      <dgm:spPr/>
      <dgm:t>
        <a:bodyPr/>
        <a:lstStyle/>
        <a:p>
          <a:endParaRPr lang="fr-CA"/>
        </a:p>
      </dgm:t>
    </dgm:pt>
    <dgm:pt modelId="{0F15AC47-CC05-4B83-81A7-82D4DB7798FC}" type="sibTrans" cxnId="{9E0015DE-2029-4FD2-89C0-0C76C6C1BCC0}">
      <dgm:prSet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C97C2202-389D-4903-80F0-F1C2C3DE49BB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Flexibilité</a:t>
          </a:r>
          <a:endParaRPr lang="fr-CA" dirty="0"/>
        </a:p>
      </dgm:t>
    </dgm:pt>
    <dgm:pt modelId="{285DDA7B-6DB4-4018-BDFE-42EDBAECC11F}" type="parTrans" cxnId="{52670B25-0A6B-4FB1-9E67-0899BFB42454}">
      <dgm:prSet/>
      <dgm:spPr/>
      <dgm:t>
        <a:bodyPr/>
        <a:lstStyle/>
        <a:p>
          <a:endParaRPr lang="fr-CA"/>
        </a:p>
      </dgm:t>
    </dgm:pt>
    <dgm:pt modelId="{4C60A909-88A0-4B80-AFD7-8C8EC657633E}" type="sibTrans" cxnId="{52670B25-0A6B-4FB1-9E67-0899BFB42454}">
      <dgm:prSet/>
      <dgm:spPr/>
      <dgm:t>
        <a:bodyPr/>
        <a:lstStyle/>
        <a:p>
          <a:endParaRPr lang="fr-CA"/>
        </a:p>
      </dgm:t>
    </dgm:pt>
    <dgm:pt modelId="{8189C2D1-F015-453E-BE1F-831FF13DF1AB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Connexion ou cohésion</a:t>
          </a:r>
          <a:endParaRPr lang="fr-CA" dirty="0"/>
        </a:p>
      </dgm:t>
    </dgm:pt>
    <dgm:pt modelId="{5CC41C15-2CB6-4DE0-AC41-C89068CD061C}" type="parTrans" cxnId="{86E6B404-A49A-4BC3-8378-CC786E5A331B}">
      <dgm:prSet/>
      <dgm:spPr/>
      <dgm:t>
        <a:bodyPr/>
        <a:lstStyle/>
        <a:p>
          <a:endParaRPr lang="fr-CA"/>
        </a:p>
      </dgm:t>
    </dgm:pt>
    <dgm:pt modelId="{20A3F265-49BD-49CC-B295-692AC5CE6A0A}" type="sibTrans" cxnId="{86E6B404-A49A-4BC3-8378-CC786E5A331B}">
      <dgm:prSet/>
      <dgm:spPr/>
      <dgm:t>
        <a:bodyPr/>
        <a:lstStyle/>
        <a:p>
          <a:endParaRPr lang="fr-CA"/>
        </a:p>
      </dgm:t>
    </dgm:pt>
    <dgm:pt modelId="{91CAF14D-81FA-445D-81A3-2CCD881B39A3}">
      <dgm:prSet phldrT="[Texte]"/>
      <dgm:spPr>
        <a:solidFill>
          <a:schemeClr val="bg1"/>
        </a:solidFill>
        <a:ln w="28575">
          <a:solidFill>
            <a:srgbClr val="0070C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Processus de communication</a:t>
          </a:r>
        </a:p>
      </dgm:t>
    </dgm:pt>
    <dgm:pt modelId="{067443B4-0749-49C7-9240-3303D68566F9}" type="parTrans" cxnId="{1B50A3D0-E690-4CE0-8D40-B9D50AFCC4CC}">
      <dgm:prSet/>
      <dgm:spPr/>
      <dgm:t>
        <a:bodyPr/>
        <a:lstStyle/>
        <a:p>
          <a:endParaRPr lang="fr-CA"/>
        </a:p>
      </dgm:t>
    </dgm:pt>
    <dgm:pt modelId="{09770055-9EBB-42BD-B9DB-93F53D088C45}" type="sibTrans" cxnId="{1B50A3D0-E690-4CE0-8D40-B9D50AFCC4CC}">
      <dgm:prSet/>
      <dgm:spPr/>
      <dgm:t>
        <a:bodyPr/>
        <a:lstStyle/>
        <a:p>
          <a:endParaRPr lang="fr-CA"/>
        </a:p>
      </dgm:t>
    </dgm:pt>
    <dgm:pt modelId="{A4653905-E79A-476B-9437-D16442633D43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Clarté</a:t>
          </a:r>
          <a:endParaRPr lang="fr-CA" dirty="0"/>
        </a:p>
      </dgm:t>
    </dgm:pt>
    <dgm:pt modelId="{2B05A759-9393-4414-8BEB-A0A78AEE5E53}" type="parTrans" cxnId="{112B1A17-F16A-4E4A-B297-9120ACDB8FBE}">
      <dgm:prSet/>
      <dgm:spPr/>
      <dgm:t>
        <a:bodyPr/>
        <a:lstStyle/>
        <a:p>
          <a:endParaRPr lang="fr-CA"/>
        </a:p>
      </dgm:t>
    </dgm:pt>
    <dgm:pt modelId="{B726D49C-8296-4C4C-BF78-90241EF961E5}" type="sibTrans" cxnId="{112B1A17-F16A-4E4A-B297-9120ACDB8FBE}">
      <dgm:prSet/>
      <dgm:spPr/>
      <dgm:t>
        <a:bodyPr/>
        <a:lstStyle/>
        <a:p>
          <a:endParaRPr lang="fr-CA"/>
        </a:p>
      </dgm:t>
    </dgm:pt>
    <dgm:pt modelId="{A272AE20-F15E-42DE-BD8E-D416220A4A96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Attitude positive/ espoir</a:t>
          </a:r>
          <a:endParaRPr lang="fr-CA" dirty="0"/>
        </a:p>
      </dgm:t>
    </dgm:pt>
    <dgm:pt modelId="{A5500627-5651-4606-B4BD-12BD899B5AA1}" type="parTrans" cxnId="{E1CB79C8-8256-46AC-A689-C88F5D37070E}">
      <dgm:prSet/>
      <dgm:spPr/>
      <dgm:t>
        <a:bodyPr/>
        <a:lstStyle/>
        <a:p>
          <a:endParaRPr lang="fr-CA"/>
        </a:p>
      </dgm:t>
    </dgm:pt>
    <dgm:pt modelId="{E2C7A406-1789-4FDC-B839-8F872B9CECC2}" type="sibTrans" cxnId="{E1CB79C8-8256-46AC-A689-C88F5D37070E}">
      <dgm:prSet/>
      <dgm:spPr/>
      <dgm:t>
        <a:bodyPr/>
        <a:lstStyle/>
        <a:p>
          <a:endParaRPr lang="fr-CA"/>
        </a:p>
      </dgm:t>
    </dgm:pt>
    <dgm:pt modelId="{B4F87B40-442A-4B43-891C-7975C64B456C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Transcendance et spiritualité</a:t>
          </a:r>
          <a:endParaRPr lang="fr-CA" dirty="0"/>
        </a:p>
      </dgm:t>
    </dgm:pt>
    <dgm:pt modelId="{0A2ED2ED-615C-4036-A5D3-A53915F829DD}" type="parTrans" cxnId="{059F8BC7-4433-4A10-9D0D-800E754DA9B2}">
      <dgm:prSet/>
      <dgm:spPr/>
      <dgm:t>
        <a:bodyPr/>
        <a:lstStyle/>
        <a:p>
          <a:endParaRPr lang="fr-CA"/>
        </a:p>
      </dgm:t>
    </dgm:pt>
    <dgm:pt modelId="{403A76C3-8C09-4310-8AA8-03A0D93C5568}" type="sibTrans" cxnId="{059F8BC7-4433-4A10-9D0D-800E754DA9B2}">
      <dgm:prSet/>
      <dgm:spPr/>
      <dgm:t>
        <a:bodyPr/>
        <a:lstStyle/>
        <a:p>
          <a:endParaRPr lang="fr-CA"/>
        </a:p>
      </dgm:t>
    </dgm:pt>
    <dgm:pt modelId="{ED051B8A-0786-40FF-9DC0-FC2FA4D9D234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 dirty="0"/>
        </a:p>
      </dgm:t>
    </dgm:pt>
    <dgm:pt modelId="{881CDC41-348D-40E3-B6C8-D33A6F472D4C}" type="parTrans" cxnId="{DB77D178-BEF9-4296-936E-8EEC91F51B29}">
      <dgm:prSet/>
      <dgm:spPr/>
      <dgm:t>
        <a:bodyPr/>
        <a:lstStyle/>
        <a:p>
          <a:endParaRPr lang="fr-CA"/>
        </a:p>
      </dgm:t>
    </dgm:pt>
    <dgm:pt modelId="{15F9CF25-25C5-4C69-8326-B0C715A6F870}" type="sibTrans" cxnId="{DB77D178-BEF9-4296-936E-8EEC91F51B29}">
      <dgm:prSet/>
      <dgm:spPr/>
      <dgm:t>
        <a:bodyPr/>
        <a:lstStyle/>
        <a:p>
          <a:endParaRPr lang="fr-CA"/>
        </a:p>
      </dgm:t>
    </dgm:pt>
    <dgm:pt modelId="{B819B546-2263-47AF-9A1F-627973D5DDB4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Ressources sociales et économiques</a:t>
          </a:r>
          <a:endParaRPr lang="fr-CA" dirty="0"/>
        </a:p>
      </dgm:t>
    </dgm:pt>
    <dgm:pt modelId="{2C2EF0C9-F6CC-44D8-AF0D-B6977A26BF4F}" type="parTrans" cxnId="{0A34BEE9-F00D-4C09-87CB-746461C8CDA0}">
      <dgm:prSet/>
      <dgm:spPr/>
      <dgm:t>
        <a:bodyPr/>
        <a:lstStyle/>
        <a:p>
          <a:endParaRPr lang="fr-CA"/>
        </a:p>
      </dgm:t>
    </dgm:pt>
    <dgm:pt modelId="{9318D9B9-57EC-4FA8-9C98-E2204817E02C}" type="sibTrans" cxnId="{0A34BEE9-F00D-4C09-87CB-746461C8CDA0}">
      <dgm:prSet/>
      <dgm:spPr/>
      <dgm:t>
        <a:bodyPr/>
        <a:lstStyle/>
        <a:p>
          <a:endParaRPr lang="fr-CA"/>
        </a:p>
      </dgm:t>
    </dgm:pt>
    <dgm:pt modelId="{41DFA2F7-AE9A-4CB8-8DA0-03551BC620A2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Expression ouverte des émotions</a:t>
          </a:r>
          <a:endParaRPr lang="fr-CA" dirty="0"/>
        </a:p>
      </dgm:t>
    </dgm:pt>
    <dgm:pt modelId="{AD563EF6-7547-49F9-A4AA-B64EA787711A}" type="parTrans" cxnId="{BB5C2D9C-4C05-4BDA-A690-22EFABE7118F}">
      <dgm:prSet/>
      <dgm:spPr/>
      <dgm:t>
        <a:bodyPr/>
        <a:lstStyle/>
        <a:p>
          <a:endParaRPr lang="fr-CA"/>
        </a:p>
      </dgm:t>
    </dgm:pt>
    <dgm:pt modelId="{27204AC0-F06B-40B3-B331-035936FB4549}" type="sibTrans" cxnId="{BB5C2D9C-4C05-4BDA-A690-22EFABE7118F}">
      <dgm:prSet/>
      <dgm:spPr/>
      <dgm:t>
        <a:bodyPr/>
        <a:lstStyle/>
        <a:p>
          <a:endParaRPr lang="fr-CA"/>
        </a:p>
      </dgm:t>
    </dgm:pt>
    <dgm:pt modelId="{920780A1-6995-4316-8E2C-5F6DB28FC9FE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/>
            <a:t>Approche collaborative de résolution de problèmes</a:t>
          </a:r>
          <a:endParaRPr lang="fr-CA" dirty="0"/>
        </a:p>
      </dgm:t>
    </dgm:pt>
    <dgm:pt modelId="{A68972A4-0280-4B54-8258-511AFDF9BDBA}" type="parTrans" cxnId="{4704B12F-D6B5-4035-9CFE-89863A4639F7}">
      <dgm:prSet/>
      <dgm:spPr/>
      <dgm:t>
        <a:bodyPr/>
        <a:lstStyle/>
        <a:p>
          <a:endParaRPr lang="fr-CA"/>
        </a:p>
      </dgm:t>
    </dgm:pt>
    <dgm:pt modelId="{12E52072-14F5-45E4-A587-D1EB6F6984EF}" type="sibTrans" cxnId="{4704B12F-D6B5-4035-9CFE-89863A4639F7}">
      <dgm:prSet/>
      <dgm:spPr/>
      <dgm:t>
        <a:bodyPr/>
        <a:lstStyle/>
        <a:p>
          <a:endParaRPr lang="fr-CA"/>
        </a:p>
      </dgm:t>
    </dgm:pt>
    <dgm:pt modelId="{81F1AD73-F0B8-4D05-80A7-7D5FD4E3EB4C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 dirty="0"/>
        </a:p>
      </dgm:t>
    </dgm:pt>
    <dgm:pt modelId="{EC818D62-EB05-4DFC-AFA7-8CE7F9FA9D8A}" type="parTrans" cxnId="{96C2180A-570E-445F-B050-3F68DB1D83B2}">
      <dgm:prSet/>
      <dgm:spPr/>
      <dgm:t>
        <a:bodyPr/>
        <a:lstStyle/>
        <a:p>
          <a:endParaRPr lang="fr-FR"/>
        </a:p>
      </dgm:t>
    </dgm:pt>
    <dgm:pt modelId="{B8730D3C-1DA7-455B-AAE0-D17AF3CCD904}" type="sibTrans" cxnId="{96C2180A-570E-445F-B050-3F68DB1D83B2}">
      <dgm:prSet/>
      <dgm:spPr/>
      <dgm:t>
        <a:bodyPr/>
        <a:lstStyle/>
        <a:p>
          <a:endParaRPr lang="fr-FR"/>
        </a:p>
      </dgm:t>
    </dgm:pt>
    <dgm:pt modelId="{D8623BD5-F844-4F9D-9D9F-685CC4F4B34E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 dirty="0"/>
        </a:p>
      </dgm:t>
    </dgm:pt>
    <dgm:pt modelId="{8122C060-648F-4B1F-8598-C5F72AB615B3}" type="parTrans" cxnId="{AB992796-0BE5-42E8-BDE4-C442EC344B9A}">
      <dgm:prSet/>
      <dgm:spPr/>
      <dgm:t>
        <a:bodyPr/>
        <a:lstStyle/>
        <a:p>
          <a:endParaRPr lang="fr-FR"/>
        </a:p>
      </dgm:t>
    </dgm:pt>
    <dgm:pt modelId="{1A6EFDA3-D548-470E-A30D-650A1CE91BB0}" type="sibTrans" cxnId="{AB992796-0BE5-42E8-BDE4-C442EC344B9A}">
      <dgm:prSet/>
      <dgm:spPr/>
      <dgm:t>
        <a:bodyPr/>
        <a:lstStyle/>
        <a:p>
          <a:endParaRPr lang="fr-FR"/>
        </a:p>
      </dgm:t>
    </dgm:pt>
    <dgm:pt modelId="{4C63AE85-23FB-48A1-9414-5F8A6040229D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 dirty="0"/>
        </a:p>
      </dgm:t>
    </dgm:pt>
    <dgm:pt modelId="{DD17240B-9FF5-4BB8-9F5D-F468530CE04B}" type="parTrans" cxnId="{397F847F-FFC0-4FC1-BBF3-989D52F0A7A9}">
      <dgm:prSet/>
      <dgm:spPr/>
      <dgm:t>
        <a:bodyPr/>
        <a:lstStyle/>
        <a:p>
          <a:endParaRPr lang="fr-FR"/>
        </a:p>
      </dgm:t>
    </dgm:pt>
    <dgm:pt modelId="{447F556C-6C7E-442D-8AE3-99189D1CCBFC}" type="sibTrans" cxnId="{397F847F-FFC0-4FC1-BBF3-989D52F0A7A9}">
      <dgm:prSet/>
      <dgm:spPr/>
      <dgm:t>
        <a:bodyPr/>
        <a:lstStyle/>
        <a:p>
          <a:endParaRPr lang="fr-FR"/>
        </a:p>
      </dgm:t>
    </dgm:pt>
    <dgm:pt modelId="{284DF90D-5DD3-4641-A0B6-29B968A5EFBF}" type="pres">
      <dgm:prSet presAssocID="{AFA3093C-4121-42CE-B213-4E180E9BD0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E21D0EC-F4D3-4774-9223-3897E7CF72C5}" type="pres">
      <dgm:prSet presAssocID="{AFA3093C-4121-42CE-B213-4E180E9BD0FC}" presName="tSp" presStyleCnt="0"/>
      <dgm:spPr/>
      <dgm:t>
        <a:bodyPr/>
        <a:lstStyle/>
        <a:p>
          <a:endParaRPr lang="fr-FR"/>
        </a:p>
      </dgm:t>
    </dgm:pt>
    <dgm:pt modelId="{61E75D7C-7D43-4DD0-808D-DBA886090E33}" type="pres">
      <dgm:prSet presAssocID="{AFA3093C-4121-42CE-B213-4E180E9BD0FC}" presName="bSp" presStyleCnt="0"/>
      <dgm:spPr/>
      <dgm:t>
        <a:bodyPr/>
        <a:lstStyle/>
        <a:p>
          <a:endParaRPr lang="fr-FR"/>
        </a:p>
      </dgm:t>
    </dgm:pt>
    <dgm:pt modelId="{96363486-7752-45A4-86A8-F955E08AFFF3}" type="pres">
      <dgm:prSet presAssocID="{AFA3093C-4121-42CE-B213-4E180E9BD0FC}" presName="process" presStyleCnt="0"/>
      <dgm:spPr/>
      <dgm:t>
        <a:bodyPr/>
        <a:lstStyle/>
        <a:p>
          <a:endParaRPr lang="fr-FR"/>
        </a:p>
      </dgm:t>
    </dgm:pt>
    <dgm:pt modelId="{EC5375AD-E1D8-4E4B-8F55-C9D80AE61D4B}" type="pres">
      <dgm:prSet presAssocID="{DB063050-03D8-42F2-9B3B-4B999911C606}" presName="composite1" presStyleCnt="0"/>
      <dgm:spPr/>
      <dgm:t>
        <a:bodyPr/>
        <a:lstStyle/>
        <a:p>
          <a:endParaRPr lang="fr-FR"/>
        </a:p>
      </dgm:t>
    </dgm:pt>
    <dgm:pt modelId="{A6966E7B-B653-49A9-8AB1-A3F328DE4435}" type="pres">
      <dgm:prSet presAssocID="{DB063050-03D8-42F2-9B3B-4B999911C606}" presName="dummyNode1" presStyleLbl="node1" presStyleIdx="0" presStyleCnt="3"/>
      <dgm:spPr/>
      <dgm:t>
        <a:bodyPr/>
        <a:lstStyle/>
        <a:p>
          <a:endParaRPr lang="fr-FR"/>
        </a:p>
      </dgm:t>
    </dgm:pt>
    <dgm:pt modelId="{A7FF8AEC-486A-43D9-ACED-99F764D8ECC0}" type="pres">
      <dgm:prSet presAssocID="{DB063050-03D8-42F2-9B3B-4B999911C606}" presName="childNode1" presStyleLbl="bgAcc1" presStyleIdx="0" presStyleCnt="3" custLinFactNeighborX="-13143" custLinFactNeighborY="122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047DECD-6BC0-4275-B4C0-49EEF7DA0BDD}" type="pres">
      <dgm:prSet presAssocID="{DB063050-03D8-42F2-9B3B-4B999911C60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F8A729A-A844-4D0E-9FC5-E37BF6DD075F}" type="pres">
      <dgm:prSet presAssocID="{DB063050-03D8-42F2-9B3B-4B999911C60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004050D-5FFC-4359-BDF3-F68B5DC1F6A4}" type="pres">
      <dgm:prSet presAssocID="{DB063050-03D8-42F2-9B3B-4B999911C606}" presName="connSite1" presStyleCnt="0"/>
      <dgm:spPr/>
      <dgm:t>
        <a:bodyPr/>
        <a:lstStyle/>
        <a:p>
          <a:endParaRPr lang="fr-FR"/>
        </a:p>
      </dgm:t>
    </dgm:pt>
    <dgm:pt modelId="{006EE6CE-780A-4A01-B0C1-CE20D2F15F98}" type="pres">
      <dgm:prSet presAssocID="{49A3A1B4-5E78-4A46-B481-00DEE24A4E7E}" presName="Name9" presStyleLbl="sibTrans2D1" presStyleIdx="0" presStyleCnt="2"/>
      <dgm:spPr/>
      <dgm:t>
        <a:bodyPr/>
        <a:lstStyle/>
        <a:p>
          <a:endParaRPr lang="fr-CA"/>
        </a:p>
      </dgm:t>
    </dgm:pt>
    <dgm:pt modelId="{1ABA00DC-D040-428F-A603-378858911D85}" type="pres">
      <dgm:prSet presAssocID="{602F7A02-85DB-4116-812C-F8EB2E8A17EB}" presName="composite2" presStyleCnt="0"/>
      <dgm:spPr/>
      <dgm:t>
        <a:bodyPr/>
        <a:lstStyle/>
        <a:p>
          <a:endParaRPr lang="fr-FR"/>
        </a:p>
      </dgm:t>
    </dgm:pt>
    <dgm:pt modelId="{51C60E37-1B74-4675-89F8-30B396F84002}" type="pres">
      <dgm:prSet presAssocID="{602F7A02-85DB-4116-812C-F8EB2E8A17EB}" presName="dummyNode2" presStyleLbl="node1" presStyleIdx="0" presStyleCnt="3"/>
      <dgm:spPr/>
      <dgm:t>
        <a:bodyPr/>
        <a:lstStyle/>
        <a:p>
          <a:endParaRPr lang="fr-FR"/>
        </a:p>
      </dgm:t>
    </dgm:pt>
    <dgm:pt modelId="{4737B2D6-5EDC-48D6-B9B0-19F6FBF3C5E0}" type="pres">
      <dgm:prSet presAssocID="{602F7A02-85DB-4116-812C-F8EB2E8A17E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6C6BA79-278A-45DC-9FCA-CBBDA487C5C3}" type="pres">
      <dgm:prSet presAssocID="{602F7A02-85DB-4116-812C-F8EB2E8A17E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38F27BB-B4BE-48D8-A2B1-4480F892EF02}" type="pres">
      <dgm:prSet presAssocID="{602F7A02-85DB-4116-812C-F8EB2E8A17E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97B9B63-E163-4E19-820F-05B1C768D5BD}" type="pres">
      <dgm:prSet presAssocID="{602F7A02-85DB-4116-812C-F8EB2E8A17EB}" presName="connSite2" presStyleCnt="0"/>
      <dgm:spPr/>
      <dgm:t>
        <a:bodyPr/>
        <a:lstStyle/>
        <a:p>
          <a:endParaRPr lang="fr-FR"/>
        </a:p>
      </dgm:t>
    </dgm:pt>
    <dgm:pt modelId="{72AECA83-BADE-44A0-8704-32537CCB5565}" type="pres">
      <dgm:prSet presAssocID="{0F15AC47-CC05-4B83-81A7-82D4DB7798FC}" presName="Name18" presStyleLbl="sibTrans2D1" presStyleIdx="1" presStyleCnt="2"/>
      <dgm:spPr/>
      <dgm:t>
        <a:bodyPr/>
        <a:lstStyle/>
        <a:p>
          <a:endParaRPr lang="fr-CA"/>
        </a:p>
      </dgm:t>
    </dgm:pt>
    <dgm:pt modelId="{E71F41B5-36E9-485A-8F3A-DD63E6B9C9B7}" type="pres">
      <dgm:prSet presAssocID="{91CAF14D-81FA-445D-81A3-2CCD881B39A3}" presName="composite1" presStyleCnt="0"/>
      <dgm:spPr/>
      <dgm:t>
        <a:bodyPr/>
        <a:lstStyle/>
        <a:p>
          <a:endParaRPr lang="fr-FR"/>
        </a:p>
      </dgm:t>
    </dgm:pt>
    <dgm:pt modelId="{A882CB36-A891-4578-ADF8-E2421E6F5C59}" type="pres">
      <dgm:prSet presAssocID="{91CAF14D-81FA-445D-81A3-2CCD881B39A3}" presName="dummyNode1" presStyleLbl="node1" presStyleIdx="1" presStyleCnt="3"/>
      <dgm:spPr/>
      <dgm:t>
        <a:bodyPr/>
        <a:lstStyle/>
        <a:p>
          <a:endParaRPr lang="fr-FR"/>
        </a:p>
      </dgm:t>
    </dgm:pt>
    <dgm:pt modelId="{3C4E1E21-2D81-4030-9568-3B106D529F35}" type="pres">
      <dgm:prSet presAssocID="{91CAF14D-81FA-445D-81A3-2CCD881B39A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3FB5891-1537-41DC-BC11-67D997B66F4D}" type="pres">
      <dgm:prSet presAssocID="{91CAF14D-81FA-445D-81A3-2CCD881B39A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6CE7EE6-4E1E-490B-AE42-61FC6C365917}" type="pres">
      <dgm:prSet presAssocID="{91CAF14D-81FA-445D-81A3-2CCD881B39A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D520780-C7DF-498B-A242-D23FBF275DED}" type="pres">
      <dgm:prSet presAssocID="{91CAF14D-81FA-445D-81A3-2CCD881B39A3}" presName="connSite1" presStyleCnt="0"/>
      <dgm:spPr/>
      <dgm:t>
        <a:bodyPr/>
        <a:lstStyle/>
        <a:p>
          <a:endParaRPr lang="fr-FR"/>
        </a:p>
      </dgm:t>
    </dgm:pt>
  </dgm:ptLst>
  <dgm:cxnLst>
    <dgm:cxn modelId="{4957A993-7E65-498E-93D2-37765AB711DC}" srcId="{DB063050-03D8-42F2-9B3B-4B999911C606}" destId="{9EBC0828-715E-4B0A-8D17-026E8DF1906D}" srcOrd="1" destOrd="0" parTransId="{C3065982-640D-4514-B1D4-E880B0F63B82}" sibTransId="{416F5EE1-EC53-4AE5-BB3A-2AD84988489F}"/>
    <dgm:cxn modelId="{DB77D178-BEF9-4296-936E-8EEC91F51B29}" srcId="{602F7A02-85DB-4116-812C-F8EB2E8A17EB}" destId="{ED051B8A-0786-40FF-9DC0-FC2FA4D9D234}" srcOrd="4" destOrd="0" parTransId="{881CDC41-348D-40E3-B6C8-D33A6F472D4C}" sibTransId="{15F9CF25-25C5-4C69-8326-B0C715A6F870}"/>
    <dgm:cxn modelId="{4704B12F-D6B5-4035-9CFE-89863A4639F7}" srcId="{91CAF14D-81FA-445D-81A3-2CCD881B39A3}" destId="{920780A1-6995-4316-8E2C-5F6DB28FC9FE}" srcOrd="3" destOrd="0" parTransId="{A68972A4-0280-4B54-8258-511AFDF9BDBA}" sibTransId="{12E52072-14F5-45E4-A587-D1EB6F6984EF}"/>
    <dgm:cxn modelId="{3FA47DFF-E78B-4416-95FB-95DCF7A92736}" type="presOf" srcId="{B4F87B40-442A-4B43-891C-7975C64B456C}" destId="{6047DECD-6BC0-4275-B4C0-49EEF7DA0BDD}" srcOrd="1" destOrd="3" presId="urn:microsoft.com/office/officeart/2005/8/layout/hProcess4"/>
    <dgm:cxn modelId="{5783D502-0E68-498E-BD93-FC681ED44DF8}" type="presOf" srcId="{ED051B8A-0786-40FF-9DC0-FC2FA4D9D234}" destId="{4737B2D6-5EDC-48D6-B9B0-19F6FBF3C5E0}" srcOrd="0" destOrd="4" presId="urn:microsoft.com/office/officeart/2005/8/layout/hProcess4"/>
    <dgm:cxn modelId="{30A9D17F-CF64-459C-8D33-9D361DB6C81D}" type="presOf" srcId="{A272AE20-F15E-42DE-BD8E-D416220A4A96}" destId="{6047DECD-6BC0-4275-B4C0-49EEF7DA0BDD}" srcOrd="1" destOrd="2" presId="urn:microsoft.com/office/officeart/2005/8/layout/hProcess4"/>
    <dgm:cxn modelId="{139033F4-664B-40E1-9874-E1BA70E70603}" type="presOf" srcId="{B819B546-2263-47AF-9A1F-627973D5DDB4}" destId="{D6C6BA79-278A-45DC-9FCA-CBBDA487C5C3}" srcOrd="1" destOrd="3" presId="urn:microsoft.com/office/officeart/2005/8/layout/hProcess4"/>
    <dgm:cxn modelId="{76FC46AE-889E-4805-8E4F-5C93F9C085A8}" srcId="{AFA3093C-4121-42CE-B213-4E180E9BD0FC}" destId="{DB063050-03D8-42F2-9B3B-4B999911C606}" srcOrd="0" destOrd="0" parTransId="{EA209A81-75F6-4CC3-B90F-891840947264}" sibTransId="{49A3A1B4-5E78-4A46-B481-00DEE24A4E7E}"/>
    <dgm:cxn modelId="{47358A69-0AE1-4807-B8DF-D32ED2A5932E}" type="presOf" srcId="{920780A1-6995-4316-8E2C-5F6DB28FC9FE}" destId="{3C4E1E21-2D81-4030-9568-3B106D529F35}" srcOrd="0" destOrd="3" presId="urn:microsoft.com/office/officeart/2005/8/layout/hProcess4"/>
    <dgm:cxn modelId="{0A34BEE9-F00D-4C09-87CB-746461C8CDA0}" srcId="{602F7A02-85DB-4116-812C-F8EB2E8A17EB}" destId="{B819B546-2263-47AF-9A1F-627973D5DDB4}" srcOrd="3" destOrd="0" parTransId="{2C2EF0C9-F6CC-44D8-AF0D-B6977A26BF4F}" sibTransId="{9318D9B9-57EC-4FA8-9C98-E2204817E02C}"/>
    <dgm:cxn modelId="{240662D1-3631-4239-859A-890BE24861AC}" type="presOf" srcId="{D8623BD5-F844-4F9D-9D9F-685CC4F4B34E}" destId="{4737B2D6-5EDC-48D6-B9B0-19F6FBF3C5E0}" srcOrd="0" destOrd="0" presId="urn:microsoft.com/office/officeart/2005/8/layout/hProcess4"/>
    <dgm:cxn modelId="{EFEF23D5-263D-4038-BC8D-57A490F62E08}" type="presOf" srcId="{A4653905-E79A-476B-9437-D16442633D43}" destId="{3C4E1E21-2D81-4030-9568-3B106D529F35}" srcOrd="0" destOrd="1" presId="urn:microsoft.com/office/officeart/2005/8/layout/hProcess4"/>
    <dgm:cxn modelId="{397F847F-FFC0-4FC1-BBF3-989D52F0A7A9}" srcId="{91CAF14D-81FA-445D-81A3-2CCD881B39A3}" destId="{4C63AE85-23FB-48A1-9414-5F8A6040229D}" srcOrd="0" destOrd="0" parTransId="{DD17240B-9FF5-4BB8-9F5D-F468530CE04B}" sibTransId="{447F556C-6C7E-442D-8AE3-99189D1CCBFC}"/>
    <dgm:cxn modelId="{36DFD3C0-98E5-47A9-8169-3081DA05D572}" type="presOf" srcId="{4C63AE85-23FB-48A1-9414-5F8A6040229D}" destId="{43FB5891-1537-41DC-BC11-67D997B66F4D}" srcOrd="1" destOrd="0" presId="urn:microsoft.com/office/officeart/2005/8/layout/hProcess4"/>
    <dgm:cxn modelId="{4B533AF1-109D-49B6-AA6D-A9C99DC13CF4}" type="presOf" srcId="{B819B546-2263-47AF-9A1F-627973D5DDB4}" destId="{4737B2D6-5EDC-48D6-B9B0-19F6FBF3C5E0}" srcOrd="0" destOrd="3" presId="urn:microsoft.com/office/officeart/2005/8/layout/hProcess4"/>
    <dgm:cxn modelId="{7C953E9F-8182-4959-A27C-12E6661CB207}" type="presOf" srcId="{A4653905-E79A-476B-9437-D16442633D43}" destId="{43FB5891-1537-41DC-BC11-67D997B66F4D}" srcOrd="1" destOrd="1" presId="urn:microsoft.com/office/officeart/2005/8/layout/hProcess4"/>
    <dgm:cxn modelId="{BCDBB74A-9703-49B6-8530-EA9927AEC67A}" type="presOf" srcId="{AFA3093C-4121-42CE-B213-4E180E9BD0FC}" destId="{284DF90D-5DD3-4641-A0B6-29B968A5EFBF}" srcOrd="0" destOrd="0" presId="urn:microsoft.com/office/officeart/2005/8/layout/hProcess4"/>
    <dgm:cxn modelId="{9E0015DE-2029-4FD2-89C0-0C76C6C1BCC0}" srcId="{AFA3093C-4121-42CE-B213-4E180E9BD0FC}" destId="{602F7A02-85DB-4116-812C-F8EB2E8A17EB}" srcOrd="1" destOrd="0" parTransId="{9DDE9B31-D6E1-4CCC-8DAA-7B397CA23A78}" sibTransId="{0F15AC47-CC05-4B83-81A7-82D4DB7798FC}"/>
    <dgm:cxn modelId="{112B1A17-F16A-4E4A-B297-9120ACDB8FBE}" srcId="{91CAF14D-81FA-445D-81A3-2CCD881B39A3}" destId="{A4653905-E79A-476B-9437-D16442633D43}" srcOrd="1" destOrd="0" parTransId="{2B05A759-9393-4414-8BEB-A0A78AEE5E53}" sibTransId="{B726D49C-8296-4C4C-BF78-90241EF961E5}"/>
    <dgm:cxn modelId="{CFCD8527-7F02-4C25-A6DC-0CD00FE4D9FE}" type="presOf" srcId="{DB063050-03D8-42F2-9B3B-4B999911C606}" destId="{AF8A729A-A844-4D0E-9FC5-E37BF6DD075F}" srcOrd="0" destOrd="0" presId="urn:microsoft.com/office/officeart/2005/8/layout/hProcess4"/>
    <dgm:cxn modelId="{8E2D3CA3-541E-4D4A-9C91-E194D7666A74}" type="presOf" srcId="{9EBC0828-715E-4B0A-8D17-026E8DF1906D}" destId="{A7FF8AEC-486A-43D9-ACED-99F764D8ECC0}" srcOrd="0" destOrd="1" presId="urn:microsoft.com/office/officeart/2005/8/layout/hProcess4"/>
    <dgm:cxn modelId="{AB992796-0BE5-42E8-BDE4-C442EC344B9A}" srcId="{602F7A02-85DB-4116-812C-F8EB2E8A17EB}" destId="{D8623BD5-F844-4F9D-9D9F-685CC4F4B34E}" srcOrd="0" destOrd="0" parTransId="{8122C060-648F-4B1F-8598-C5F72AB615B3}" sibTransId="{1A6EFDA3-D548-470E-A30D-650A1CE91BB0}"/>
    <dgm:cxn modelId="{52670B25-0A6B-4FB1-9E67-0899BFB42454}" srcId="{602F7A02-85DB-4116-812C-F8EB2E8A17EB}" destId="{C97C2202-389D-4903-80F0-F1C2C3DE49BB}" srcOrd="1" destOrd="0" parTransId="{285DDA7B-6DB4-4018-BDFE-42EDBAECC11F}" sibTransId="{4C60A909-88A0-4B80-AFD7-8C8EC657633E}"/>
    <dgm:cxn modelId="{4C34A366-7974-4E2E-80EF-8F513A05CE8A}" type="presOf" srcId="{D8623BD5-F844-4F9D-9D9F-685CC4F4B34E}" destId="{D6C6BA79-278A-45DC-9FCA-CBBDA487C5C3}" srcOrd="1" destOrd="0" presId="urn:microsoft.com/office/officeart/2005/8/layout/hProcess4"/>
    <dgm:cxn modelId="{96C2180A-570E-445F-B050-3F68DB1D83B2}" srcId="{DB063050-03D8-42F2-9B3B-4B999911C606}" destId="{81F1AD73-F0B8-4D05-80A7-7D5FD4E3EB4C}" srcOrd="0" destOrd="0" parTransId="{EC818D62-EB05-4DFC-AFA7-8CE7F9FA9D8A}" sibTransId="{B8730D3C-1DA7-455B-AAE0-D17AF3CCD904}"/>
    <dgm:cxn modelId="{143691E3-D2A9-45FE-AB97-8A16E669CC6F}" type="presOf" srcId="{8189C2D1-F015-453E-BE1F-831FF13DF1AB}" destId="{D6C6BA79-278A-45DC-9FCA-CBBDA487C5C3}" srcOrd="1" destOrd="2" presId="urn:microsoft.com/office/officeart/2005/8/layout/hProcess4"/>
    <dgm:cxn modelId="{E5B59A64-63BE-413D-B6E5-F305072B5DA6}" type="presOf" srcId="{8189C2D1-F015-453E-BE1F-831FF13DF1AB}" destId="{4737B2D6-5EDC-48D6-B9B0-19F6FBF3C5E0}" srcOrd="0" destOrd="2" presId="urn:microsoft.com/office/officeart/2005/8/layout/hProcess4"/>
    <dgm:cxn modelId="{E1CB79C8-8256-46AC-A689-C88F5D37070E}" srcId="{DB063050-03D8-42F2-9B3B-4B999911C606}" destId="{A272AE20-F15E-42DE-BD8E-D416220A4A96}" srcOrd="2" destOrd="0" parTransId="{A5500627-5651-4606-B4BD-12BD899B5AA1}" sibTransId="{E2C7A406-1789-4FDC-B839-8F872B9CECC2}"/>
    <dgm:cxn modelId="{FE7623D8-9091-4CBF-B6A4-1255656F431C}" type="presOf" srcId="{A272AE20-F15E-42DE-BD8E-D416220A4A96}" destId="{A7FF8AEC-486A-43D9-ACED-99F764D8ECC0}" srcOrd="0" destOrd="2" presId="urn:microsoft.com/office/officeart/2005/8/layout/hProcess4"/>
    <dgm:cxn modelId="{86E6B404-A49A-4BC3-8378-CC786E5A331B}" srcId="{602F7A02-85DB-4116-812C-F8EB2E8A17EB}" destId="{8189C2D1-F015-453E-BE1F-831FF13DF1AB}" srcOrd="2" destOrd="0" parTransId="{5CC41C15-2CB6-4DE0-AC41-C89068CD061C}" sibTransId="{20A3F265-49BD-49CC-B295-692AC5CE6A0A}"/>
    <dgm:cxn modelId="{8668B9FE-D594-4EEC-8E33-48207CBFFA0A}" type="presOf" srcId="{81F1AD73-F0B8-4D05-80A7-7D5FD4E3EB4C}" destId="{A7FF8AEC-486A-43D9-ACED-99F764D8ECC0}" srcOrd="0" destOrd="0" presId="urn:microsoft.com/office/officeart/2005/8/layout/hProcess4"/>
    <dgm:cxn modelId="{9EBC7C46-372F-4BF5-9876-3F56209E0687}" type="presOf" srcId="{81F1AD73-F0B8-4D05-80A7-7D5FD4E3EB4C}" destId="{6047DECD-6BC0-4275-B4C0-49EEF7DA0BDD}" srcOrd="1" destOrd="0" presId="urn:microsoft.com/office/officeart/2005/8/layout/hProcess4"/>
    <dgm:cxn modelId="{D2170F1A-2606-4802-9F04-AE17C02518C7}" type="presOf" srcId="{0F15AC47-CC05-4B83-81A7-82D4DB7798FC}" destId="{72AECA83-BADE-44A0-8704-32537CCB5565}" srcOrd="0" destOrd="0" presId="urn:microsoft.com/office/officeart/2005/8/layout/hProcess4"/>
    <dgm:cxn modelId="{0468A8A5-1B00-41FD-BFDD-7ADE33A2D01E}" type="presOf" srcId="{41DFA2F7-AE9A-4CB8-8DA0-03551BC620A2}" destId="{3C4E1E21-2D81-4030-9568-3B106D529F35}" srcOrd="0" destOrd="2" presId="urn:microsoft.com/office/officeart/2005/8/layout/hProcess4"/>
    <dgm:cxn modelId="{4AD454F5-49F5-41BF-BAFA-EB74A40EC8B1}" type="presOf" srcId="{C97C2202-389D-4903-80F0-F1C2C3DE49BB}" destId="{D6C6BA79-278A-45DC-9FCA-CBBDA487C5C3}" srcOrd="1" destOrd="1" presId="urn:microsoft.com/office/officeart/2005/8/layout/hProcess4"/>
    <dgm:cxn modelId="{BB5C2D9C-4C05-4BDA-A690-22EFABE7118F}" srcId="{91CAF14D-81FA-445D-81A3-2CCD881B39A3}" destId="{41DFA2F7-AE9A-4CB8-8DA0-03551BC620A2}" srcOrd="2" destOrd="0" parTransId="{AD563EF6-7547-49F9-A4AA-B64EA787711A}" sibTransId="{27204AC0-F06B-40B3-B331-035936FB4549}"/>
    <dgm:cxn modelId="{BEBB9E4C-02B0-4DC7-AE23-A7535C944B5F}" type="presOf" srcId="{9EBC0828-715E-4B0A-8D17-026E8DF1906D}" destId="{6047DECD-6BC0-4275-B4C0-49EEF7DA0BDD}" srcOrd="1" destOrd="1" presId="urn:microsoft.com/office/officeart/2005/8/layout/hProcess4"/>
    <dgm:cxn modelId="{059F8BC7-4433-4A10-9D0D-800E754DA9B2}" srcId="{DB063050-03D8-42F2-9B3B-4B999911C606}" destId="{B4F87B40-442A-4B43-891C-7975C64B456C}" srcOrd="3" destOrd="0" parTransId="{0A2ED2ED-615C-4036-A5D3-A53915F829DD}" sibTransId="{403A76C3-8C09-4310-8AA8-03A0D93C5568}"/>
    <dgm:cxn modelId="{AFBAA89C-87CD-4BA5-A356-5D96C7B1C746}" type="presOf" srcId="{602F7A02-85DB-4116-812C-F8EB2E8A17EB}" destId="{138F27BB-B4BE-48D8-A2B1-4480F892EF02}" srcOrd="0" destOrd="0" presId="urn:microsoft.com/office/officeart/2005/8/layout/hProcess4"/>
    <dgm:cxn modelId="{F14186A4-AA39-4494-98EF-E00C87D611DA}" type="presOf" srcId="{41DFA2F7-AE9A-4CB8-8DA0-03551BC620A2}" destId="{43FB5891-1537-41DC-BC11-67D997B66F4D}" srcOrd="1" destOrd="2" presId="urn:microsoft.com/office/officeart/2005/8/layout/hProcess4"/>
    <dgm:cxn modelId="{E6CA0361-81C0-4275-99B3-847FEB9D2CF3}" type="presOf" srcId="{B4F87B40-442A-4B43-891C-7975C64B456C}" destId="{A7FF8AEC-486A-43D9-ACED-99F764D8ECC0}" srcOrd="0" destOrd="3" presId="urn:microsoft.com/office/officeart/2005/8/layout/hProcess4"/>
    <dgm:cxn modelId="{4F76B427-8CF4-4B27-9C47-B0F3EEA4D365}" type="presOf" srcId="{91CAF14D-81FA-445D-81A3-2CCD881B39A3}" destId="{C6CE7EE6-4E1E-490B-AE42-61FC6C365917}" srcOrd="0" destOrd="0" presId="urn:microsoft.com/office/officeart/2005/8/layout/hProcess4"/>
    <dgm:cxn modelId="{D3DFF4D0-BAED-48A8-941E-FD2BDCBC60FB}" type="presOf" srcId="{C97C2202-389D-4903-80F0-F1C2C3DE49BB}" destId="{4737B2D6-5EDC-48D6-B9B0-19F6FBF3C5E0}" srcOrd="0" destOrd="1" presId="urn:microsoft.com/office/officeart/2005/8/layout/hProcess4"/>
    <dgm:cxn modelId="{0A76F8DF-54F4-4FA9-871A-2552A7AFDFEF}" type="presOf" srcId="{ED051B8A-0786-40FF-9DC0-FC2FA4D9D234}" destId="{D6C6BA79-278A-45DC-9FCA-CBBDA487C5C3}" srcOrd="1" destOrd="4" presId="urn:microsoft.com/office/officeart/2005/8/layout/hProcess4"/>
    <dgm:cxn modelId="{1B50A3D0-E690-4CE0-8D40-B9D50AFCC4CC}" srcId="{AFA3093C-4121-42CE-B213-4E180E9BD0FC}" destId="{91CAF14D-81FA-445D-81A3-2CCD881B39A3}" srcOrd="2" destOrd="0" parTransId="{067443B4-0749-49C7-9240-3303D68566F9}" sibTransId="{09770055-9EBB-42BD-B9DB-93F53D088C45}"/>
    <dgm:cxn modelId="{E95E07B5-93BE-4256-A959-B44B90BFDDB6}" type="presOf" srcId="{49A3A1B4-5E78-4A46-B481-00DEE24A4E7E}" destId="{006EE6CE-780A-4A01-B0C1-CE20D2F15F98}" srcOrd="0" destOrd="0" presId="urn:microsoft.com/office/officeart/2005/8/layout/hProcess4"/>
    <dgm:cxn modelId="{574375B3-24E8-495A-B730-5C1A0EE89DF5}" type="presOf" srcId="{920780A1-6995-4316-8E2C-5F6DB28FC9FE}" destId="{43FB5891-1537-41DC-BC11-67D997B66F4D}" srcOrd="1" destOrd="3" presId="urn:microsoft.com/office/officeart/2005/8/layout/hProcess4"/>
    <dgm:cxn modelId="{73F32DCC-5287-4FD9-8FC5-FC0D4CB70CCA}" type="presOf" srcId="{4C63AE85-23FB-48A1-9414-5F8A6040229D}" destId="{3C4E1E21-2D81-4030-9568-3B106D529F35}" srcOrd="0" destOrd="0" presId="urn:microsoft.com/office/officeart/2005/8/layout/hProcess4"/>
    <dgm:cxn modelId="{761246E2-FF81-46DC-A023-7A10A68E41A2}" type="presParOf" srcId="{284DF90D-5DD3-4641-A0B6-29B968A5EFBF}" destId="{3E21D0EC-F4D3-4774-9223-3897E7CF72C5}" srcOrd="0" destOrd="0" presId="urn:microsoft.com/office/officeart/2005/8/layout/hProcess4"/>
    <dgm:cxn modelId="{B3CB6323-390A-4B2D-8641-80A6A0D680BD}" type="presParOf" srcId="{284DF90D-5DD3-4641-A0B6-29B968A5EFBF}" destId="{61E75D7C-7D43-4DD0-808D-DBA886090E33}" srcOrd="1" destOrd="0" presId="urn:microsoft.com/office/officeart/2005/8/layout/hProcess4"/>
    <dgm:cxn modelId="{2D6CCE71-70E1-4863-8819-BF577D37578E}" type="presParOf" srcId="{284DF90D-5DD3-4641-A0B6-29B968A5EFBF}" destId="{96363486-7752-45A4-86A8-F955E08AFFF3}" srcOrd="2" destOrd="0" presId="urn:microsoft.com/office/officeart/2005/8/layout/hProcess4"/>
    <dgm:cxn modelId="{80213200-A63B-4818-B810-50FC7682E773}" type="presParOf" srcId="{96363486-7752-45A4-86A8-F955E08AFFF3}" destId="{EC5375AD-E1D8-4E4B-8F55-C9D80AE61D4B}" srcOrd="0" destOrd="0" presId="urn:microsoft.com/office/officeart/2005/8/layout/hProcess4"/>
    <dgm:cxn modelId="{F1460855-14DA-46D1-85C9-2C66D01F5C03}" type="presParOf" srcId="{EC5375AD-E1D8-4E4B-8F55-C9D80AE61D4B}" destId="{A6966E7B-B653-49A9-8AB1-A3F328DE4435}" srcOrd="0" destOrd="0" presId="urn:microsoft.com/office/officeart/2005/8/layout/hProcess4"/>
    <dgm:cxn modelId="{772832B7-1A33-49CE-A8EC-16EAEA2DC8D2}" type="presParOf" srcId="{EC5375AD-E1D8-4E4B-8F55-C9D80AE61D4B}" destId="{A7FF8AEC-486A-43D9-ACED-99F764D8ECC0}" srcOrd="1" destOrd="0" presId="urn:microsoft.com/office/officeart/2005/8/layout/hProcess4"/>
    <dgm:cxn modelId="{91821BCD-5540-4ACF-80A9-267917ADB717}" type="presParOf" srcId="{EC5375AD-E1D8-4E4B-8F55-C9D80AE61D4B}" destId="{6047DECD-6BC0-4275-B4C0-49EEF7DA0BDD}" srcOrd="2" destOrd="0" presId="urn:microsoft.com/office/officeart/2005/8/layout/hProcess4"/>
    <dgm:cxn modelId="{7B6CA00C-DD2E-4D2D-921E-844A3CEB71EF}" type="presParOf" srcId="{EC5375AD-E1D8-4E4B-8F55-C9D80AE61D4B}" destId="{AF8A729A-A844-4D0E-9FC5-E37BF6DD075F}" srcOrd="3" destOrd="0" presId="urn:microsoft.com/office/officeart/2005/8/layout/hProcess4"/>
    <dgm:cxn modelId="{1DA8C811-B474-42E9-A20A-4E77AE3C5458}" type="presParOf" srcId="{EC5375AD-E1D8-4E4B-8F55-C9D80AE61D4B}" destId="{A004050D-5FFC-4359-BDF3-F68B5DC1F6A4}" srcOrd="4" destOrd="0" presId="urn:microsoft.com/office/officeart/2005/8/layout/hProcess4"/>
    <dgm:cxn modelId="{FF0A706A-1948-4C68-BF95-4889EAD0A8AF}" type="presParOf" srcId="{96363486-7752-45A4-86A8-F955E08AFFF3}" destId="{006EE6CE-780A-4A01-B0C1-CE20D2F15F98}" srcOrd="1" destOrd="0" presId="urn:microsoft.com/office/officeart/2005/8/layout/hProcess4"/>
    <dgm:cxn modelId="{C16E44DB-7B92-463B-8711-7B70A6DB4E77}" type="presParOf" srcId="{96363486-7752-45A4-86A8-F955E08AFFF3}" destId="{1ABA00DC-D040-428F-A603-378858911D85}" srcOrd="2" destOrd="0" presId="urn:microsoft.com/office/officeart/2005/8/layout/hProcess4"/>
    <dgm:cxn modelId="{DD824529-A775-4824-B385-E3BC28F16CD4}" type="presParOf" srcId="{1ABA00DC-D040-428F-A603-378858911D85}" destId="{51C60E37-1B74-4675-89F8-30B396F84002}" srcOrd="0" destOrd="0" presId="urn:microsoft.com/office/officeart/2005/8/layout/hProcess4"/>
    <dgm:cxn modelId="{3279D633-EB05-4A6E-9A26-BEE1350061D4}" type="presParOf" srcId="{1ABA00DC-D040-428F-A603-378858911D85}" destId="{4737B2D6-5EDC-48D6-B9B0-19F6FBF3C5E0}" srcOrd="1" destOrd="0" presId="urn:microsoft.com/office/officeart/2005/8/layout/hProcess4"/>
    <dgm:cxn modelId="{7A8E2086-162B-42AC-A423-04381022DB31}" type="presParOf" srcId="{1ABA00DC-D040-428F-A603-378858911D85}" destId="{D6C6BA79-278A-45DC-9FCA-CBBDA487C5C3}" srcOrd="2" destOrd="0" presId="urn:microsoft.com/office/officeart/2005/8/layout/hProcess4"/>
    <dgm:cxn modelId="{6DAFBB5E-9CA9-4505-A4FF-E0F735DA0FE8}" type="presParOf" srcId="{1ABA00DC-D040-428F-A603-378858911D85}" destId="{138F27BB-B4BE-48D8-A2B1-4480F892EF02}" srcOrd="3" destOrd="0" presId="urn:microsoft.com/office/officeart/2005/8/layout/hProcess4"/>
    <dgm:cxn modelId="{FA5C789C-5AAD-474D-83E2-6EDD672AB50E}" type="presParOf" srcId="{1ABA00DC-D040-428F-A603-378858911D85}" destId="{897B9B63-E163-4E19-820F-05B1C768D5BD}" srcOrd="4" destOrd="0" presId="urn:microsoft.com/office/officeart/2005/8/layout/hProcess4"/>
    <dgm:cxn modelId="{1E7C61B5-3318-4F79-96AB-17EA0BF4CB5B}" type="presParOf" srcId="{96363486-7752-45A4-86A8-F955E08AFFF3}" destId="{72AECA83-BADE-44A0-8704-32537CCB5565}" srcOrd="3" destOrd="0" presId="urn:microsoft.com/office/officeart/2005/8/layout/hProcess4"/>
    <dgm:cxn modelId="{E906191F-8D37-4623-A90F-97013E2BA0AC}" type="presParOf" srcId="{96363486-7752-45A4-86A8-F955E08AFFF3}" destId="{E71F41B5-36E9-485A-8F3A-DD63E6B9C9B7}" srcOrd="4" destOrd="0" presId="urn:microsoft.com/office/officeart/2005/8/layout/hProcess4"/>
    <dgm:cxn modelId="{1AD9F32E-0E42-45C3-8A0F-29EC2CCA5E63}" type="presParOf" srcId="{E71F41B5-36E9-485A-8F3A-DD63E6B9C9B7}" destId="{A882CB36-A891-4578-ADF8-E2421E6F5C59}" srcOrd="0" destOrd="0" presId="urn:microsoft.com/office/officeart/2005/8/layout/hProcess4"/>
    <dgm:cxn modelId="{4280CF8C-0612-4A90-BDFD-F77521293D15}" type="presParOf" srcId="{E71F41B5-36E9-485A-8F3A-DD63E6B9C9B7}" destId="{3C4E1E21-2D81-4030-9568-3B106D529F35}" srcOrd="1" destOrd="0" presId="urn:microsoft.com/office/officeart/2005/8/layout/hProcess4"/>
    <dgm:cxn modelId="{330AC1CF-D553-4685-BEA1-B0AF9381CC8E}" type="presParOf" srcId="{E71F41B5-36E9-485A-8F3A-DD63E6B9C9B7}" destId="{43FB5891-1537-41DC-BC11-67D997B66F4D}" srcOrd="2" destOrd="0" presId="urn:microsoft.com/office/officeart/2005/8/layout/hProcess4"/>
    <dgm:cxn modelId="{C8C386C1-652F-442F-8571-0C6C0DAAC842}" type="presParOf" srcId="{E71F41B5-36E9-485A-8F3A-DD63E6B9C9B7}" destId="{C6CE7EE6-4E1E-490B-AE42-61FC6C365917}" srcOrd="3" destOrd="0" presId="urn:microsoft.com/office/officeart/2005/8/layout/hProcess4"/>
    <dgm:cxn modelId="{A81DE90D-5E29-4A79-8DB8-B3E902397DA7}" type="presParOf" srcId="{E71F41B5-36E9-485A-8F3A-DD63E6B9C9B7}" destId="{0D520780-C7DF-498B-A242-D23FBF275DE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4BB8B-2188-4BBB-8F2D-6FF57B9B8FB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2122B05-5E2A-4BDD-929F-88B1FF60C0D8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3CAD6F-E1B4-48A8-B0DB-F3BEDA17D3E1}" type="parTrans" cxnId="{FFFEC128-B8A1-46F0-AB27-AD04CEF8356C}">
      <dgm:prSet/>
      <dgm:spPr/>
      <dgm:t>
        <a:bodyPr/>
        <a:lstStyle/>
        <a:p>
          <a:endParaRPr lang="fr-CA"/>
        </a:p>
      </dgm:t>
    </dgm:pt>
    <dgm:pt modelId="{3A7A36FB-33B3-4667-973B-B8F97B9BF0C1}" type="sibTrans" cxnId="{FFFEC128-B8A1-46F0-AB27-AD04CEF8356C}">
      <dgm:prSet/>
      <dgm:spPr/>
      <dgm:t>
        <a:bodyPr/>
        <a:lstStyle/>
        <a:p>
          <a:endParaRPr lang="fr-CA"/>
        </a:p>
      </dgm:t>
    </dgm:pt>
    <dgm:pt modelId="{C33001B3-9BCC-447E-BDB3-C698217904C1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Processus de communication</a:t>
          </a:r>
          <a:endParaRPr lang="fr-CA" dirty="0">
            <a:solidFill>
              <a:schemeClr val="tx1"/>
            </a:solidFill>
          </a:endParaRPr>
        </a:p>
      </dgm:t>
    </dgm:pt>
    <dgm:pt modelId="{44E1C4AB-BB06-48AC-85D1-1CECF7755D07}" type="parTrans" cxnId="{FC07AB2F-98B7-4C2F-BBBE-F880E016CEF0}">
      <dgm:prSet/>
      <dgm:spPr/>
      <dgm:t>
        <a:bodyPr/>
        <a:lstStyle/>
        <a:p>
          <a:endParaRPr lang="fr-CA"/>
        </a:p>
      </dgm:t>
    </dgm:pt>
    <dgm:pt modelId="{C7D892F2-01E5-4C2D-A48C-27117FE9BEE4}" type="sibTrans" cxnId="{FC07AB2F-98B7-4C2F-BBBE-F880E016CEF0}">
      <dgm:prSet/>
      <dgm:spPr/>
      <dgm:t>
        <a:bodyPr/>
        <a:lstStyle/>
        <a:p>
          <a:endParaRPr lang="fr-CA"/>
        </a:p>
      </dgm:t>
    </dgm:pt>
    <dgm:pt modelId="{493487B3-26A7-4852-AF02-A742B65EC883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Modes d’organisation</a:t>
          </a:r>
          <a:endParaRPr lang="fr-CA" dirty="0">
            <a:solidFill>
              <a:schemeClr val="tx1"/>
            </a:solidFill>
          </a:endParaRPr>
        </a:p>
      </dgm:t>
    </dgm:pt>
    <dgm:pt modelId="{68BAE2E1-7CA7-440A-B6AF-C78FC9073877}" type="parTrans" cxnId="{C055C9D2-BC0B-40DD-869B-0A5C27EA5FA5}">
      <dgm:prSet/>
      <dgm:spPr/>
      <dgm:t>
        <a:bodyPr/>
        <a:lstStyle/>
        <a:p>
          <a:endParaRPr lang="fr-CA"/>
        </a:p>
      </dgm:t>
    </dgm:pt>
    <dgm:pt modelId="{273A1F2C-0608-4565-AF56-4D4043918201}" type="sibTrans" cxnId="{C055C9D2-BC0B-40DD-869B-0A5C27EA5FA5}">
      <dgm:prSet/>
      <dgm:spPr/>
      <dgm:t>
        <a:bodyPr/>
        <a:lstStyle/>
        <a:p>
          <a:endParaRPr lang="fr-CA"/>
        </a:p>
      </dgm:t>
    </dgm:pt>
    <dgm:pt modelId="{72B1087E-5D1F-4976-A84D-21C069F47483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64DFC-7466-4282-A88A-243D57639105}" type="parTrans" cxnId="{4F60ED8D-EF78-4132-BDE6-AC8F84617B60}">
      <dgm:prSet/>
      <dgm:spPr/>
      <dgm:t>
        <a:bodyPr/>
        <a:lstStyle/>
        <a:p>
          <a:endParaRPr lang="fr-CA"/>
        </a:p>
      </dgm:t>
    </dgm:pt>
    <dgm:pt modelId="{D0452FBF-2BA8-4088-926A-F6729C10F98E}" type="sibTrans" cxnId="{4F60ED8D-EF78-4132-BDE6-AC8F84617B60}">
      <dgm:prSet/>
      <dgm:spPr/>
      <dgm:t>
        <a:bodyPr/>
        <a:lstStyle/>
        <a:p>
          <a:endParaRPr lang="fr-CA"/>
        </a:p>
      </dgm:t>
    </dgm:pt>
    <dgm:pt modelId="{A507E8F0-C093-4CD7-A37C-6ACE40567487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Spirituels</a:t>
          </a:r>
          <a:r>
            <a:rPr lang="fr-CA" baseline="0" dirty="0" smtClean="0">
              <a:solidFill>
                <a:schemeClr val="tx1"/>
              </a:solidFill>
            </a:rPr>
            <a:t> </a:t>
          </a:r>
          <a:endParaRPr lang="fr-CA" dirty="0">
            <a:solidFill>
              <a:schemeClr val="tx1"/>
            </a:solidFill>
          </a:endParaRPr>
        </a:p>
      </dgm:t>
    </dgm:pt>
    <dgm:pt modelId="{AB249650-8750-454B-AFBD-90DD7673CAEF}" type="parTrans" cxnId="{8325FE8C-3E63-4A94-8587-E16B945C3695}">
      <dgm:prSet/>
      <dgm:spPr/>
      <dgm:t>
        <a:bodyPr/>
        <a:lstStyle/>
        <a:p>
          <a:endParaRPr lang="fr-CA"/>
        </a:p>
      </dgm:t>
    </dgm:pt>
    <dgm:pt modelId="{90FE0D5D-ABAA-4E29-A2EB-0FB80A5E8A02}" type="sibTrans" cxnId="{8325FE8C-3E63-4A94-8587-E16B945C3695}">
      <dgm:prSet/>
      <dgm:spPr/>
      <dgm:t>
        <a:bodyPr/>
        <a:lstStyle/>
        <a:p>
          <a:endParaRPr lang="fr-CA"/>
        </a:p>
      </dgm:t>
    </dgm:pt>
    <dgm:pt modelId="{F1F49649-FF7A-4B02-9BB2-ED963D16AE61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Sociaux/relationnels</a:t>
          </a:r>
          <a:r>
            <a:rPr lang="fr-CA" baseline="0" dirty="0" smtClean="0">
              <a:solidFill>
                <a:schemeClr val="tx1"/>
              </a:solidFill>
            </a:rPr>
            <a:t> </a:t>
          </a:r>
          <a:endParaRPr lang="fr-CA" dirty="0">
            <a:solidFill>
              <a:schemeClr val="tx1"/>
            </a:solidFill>
          </a:endParaRPr>
        </a:p>
      </dgm:t>
    </dgm:pt>
    <dgm:pt modelId="{F78A325A-DD02-48C0-A590-710770B92FBE}" type="parTrans" cxnId="{1D099C66-992F-4D85-8E07-7F9BF87F4F45}">
      <dgm:prSet/>
      <dgm:spPr/>
      <dgm:t>
        <a:bodyPr/>
        <a:lstStyle/>
        <a:p>
          <a:endParaRPr lang="fr-CA"/>
        </a:p>
      </dgm:t>
    </dgm:pt>
    <dgm:pt modelId="{9B30EFCF-B4E8-45C3-B7C0-B0552783506C}" type="sibTrans" cxnId="{1D099C66-992F-4D85-8E07-7F9BF87F4F45}">
      <dgm:prSet/>
      <dgm:spPr/>
      <dgm:t>
        <a:bodyPr/>
        <a:lstStyle/>
        <a:p>
          <a:endParaRPr lang="fr-CA"/>
        </a:p>
      </dgm:t>
    </dgm:pt>
    <dgm:pt modelId="{B16A7035-BA82-4FAA-AA7D-B54155A761C0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Physiques</a:t>
          </a:r>
          <a:endParaRPr lang="fr-CA" dirty="0">
            <a:solidFill>
              <a:schemeClr val="tx1"/>
            </a:solidFill>
          </a:endParaRPr>
        </a:p>
      </dgm:t>
    </dgm:pt>
    <dgm:pt modelId="{04874572-A335-43BB-A717-C6D7DDF5EC1B}" type="parTrans" cxnId="{DA816BA4-A600-44B5-9D93-4FC04FB17AB4}">
      <dgm:prSet/>
      <dgm:spPr/>
      <dgm:t>
        <a:bodyPr/>
        <a:lstStyle/>
        <a:p>
          <a:endParaRPr lang="fr-CA"/>
        </a:p>
      </dgm:t>
    </dgm:pt>
    <dgm:pt modelId="{651C2F87-63EF-447C-94D3-DB4D578651B2}" type="sibTrans" cxnId="{DA816BA4-A600-44B5-9D93-4FC04FB17AB4}">
      <dgm:prSet/>
      <dgm:spPr/>
      <dgm:t>
        <a:bodyPr/>
        <a:lstStyle/>
        <a:p>
          <a:endParaRPr lang="fr-CA"/>
        </a:p>
      </dgm:t>
    </dgm:pt>
    <dgm:pt modelId="{3FACC75F-DC80-4A67-BFBE-BACBBA20A591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Psychologiques</a:t>
          </a:r>
          <a:endParaRPr lang="fr-CA" dirty="0">
            <a:solidFill>
              <a:schemeClr val="tx1"/>
            </a:solidFill>
          </a:endParaRPr>
        </a:p>
      </dgm:t>
    </dgm:pt>
    <dgm:pt modelId="{CFC416CE-BBA0-4C67-B71B-B1F0B1CBF306}" type="parTrans" cxnId="{EE86D122-BC0E-41E6-89A1-B28E39FE226B}">
      <dgm:prSet/>
      <dgm:spPr/>
      <dgm:t>
        <a:bodyPr/>
        <a:lstStyle/>
        <a:p>
          <a:endParaRPr lang="fr-CA"/>
        </a:p>
      </dgm:t>
    </dgm:pt>
    <dgm:pt modelId="{C29E34C7-DD5D-4F81-AC18-70AA5B1DBB63}" type="sibTrans" cxnId="{EE86D122-BC0E-41E6-89A1-B28E39FE226B}">
      <dgm:prSet/>
      <dgm:spPr/>
      <dgm:t>
        <a:bodyPr/>
        <a:lstStyle/>
        <a:p>
          <a:endParaRPr lang="fr-CA"/>
        </a:p>
      </dgm:t>
    </dgm:pt>
    <dgm:pt modelId="{3BB1E7DE-C068-40FD-B206-37138777B638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Système de valeurs et croyances</a:t>
          </a:r>
          <a:endParaRPr lang="fr-CA" dirty="0">
            <a:solidFill>
              <a:schemeClr val="tx1"/>
            </a:solidFill>
          </a:endParaRPr>
        </a:p>
      </dgm:t>
    </dgm:pt>
    <dgm:pt modelId="{40DED99A-2F1A-4254-988C-55F041B45AA3}" type="parTrans" cxnId="{614A49D3-6757-4170-BE55-CE3618398039}">
      <dgm:prSet/>
      <dgm:spPr/>
      <dgm:t>
        <a:bodyPr/>
        <a:lstStyle/>
        <a:p>
          <a:endParaRPr lang="fr-CA"/>
        </a:p>
      </dgm:t>
    </dgm:pt>
    <dgm:pt modelId="{7BA1BF54-86D6-4D03-8631-88EDD34FF85D}" type="sibTrans" cxnId="{614A49D3-6757-4170-BE55-CE3618398039}">
      <dgm:prSet/>
      <dgm:spPr/>
      <dgm:t>
        <a:bodyPr/>
        <a:lstStyle/>
        <a:p>
          <a:endParaRPr lang="fr-CA"/>
        </a:p>
      </dgm:t>
    </dgm:pt>
    <dgm:pt modelId="{208AD46B-1077-4E8F-A3B5-19D3BCE5E8BF}" type="pres">
      <dgm:prSet presAssocID="{9234BB8B-2188-4BBB-8F2D-6FF57B9B8FB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43F84174-ED21-4DB3-880E-7088F2D60114}" type="pres">
      <dgm:prSet presAssocID="{9234BB8B-2188-4BBB-8F2D-6FF57B9B8FB1}" presName="dummyMaxCanvas" presStyleCnt="0"/>
      <dgm:spPr/>
      <dgm:t>
        <a:bodyPr/>
        <a:lstStyle/>
        <a:p>
          <a:endParaRPr lang="fr-FR"/>
        </a:p>
      </dgm:t>
    </dgm:pt>
    <dgm:pt modelId="{597F3AC0-5A98-418A-AC5E-E6AC7E3FC7BA}" type="pres">
      <dgm:prSet presAssocID="{9234BB8B-2188-4BBB-8F2D-6FF57B9B8FB1}" presName="parentComposite" presStyleCnt="0"/>
      <dgm:spPr/>
      <dgm:t>
        <a:bodyPr/>
        <a:lstStyle/>
        <a:p>
          <a:endParaRPr lang="fr-FR"/>
        </a:p>
      </dgm:t>
    </dgm:pt>
    <dgm:pt modelId="{231563F4-BBBF-48BE-9140-F9A1C6FB1811}" type="pres">
      <dgm:prSet presAssocID="{9234BB8B-2188-4BBB-8F2D-6FF57B9B8FB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832B6151-4FC7-4FB3-ABFC-2809FFF9C8A3}" type="pres">
      <dgm:prSet presAssocID="{9234BB8B-2188-4BBB-8F2D-6FF57B9B8FB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58E702E5-3AE9-4836-833D-6A8BA37EE0ED}" type="pres">
      <dgm:prSet presAssocID="{9234BB8B-2188-4BBB-8F2D-6FF57B9B8FB1}" presName="childrenComposite" presStyleCnt="0"/>
      <dgm:spPr/>
      <dgm:t>
        <a:bodyPr/>
        <a:lstStyle/>
        <a:p>
          <a:endParaRPr lang="fr-FR"/>
        </a:p>
      </dgm:t>
    </dgm:pt>
    <dgm:pt modelId="{30DA2788-4EF1-426F-B67C-3EFB0DBE978E}" type="pres">
      <dgm:prSet presAssocID="{9234BB8B-2188-4BBB-8F2D-6FF57B9B8FB1}" presName="dummyMaxCanvas_ChildArea" presStyleCnt="0"/>
      <dgm:spPr/>
      <dgm:t>
        <a:bodyPr/>
        <a:lstStyle/>
        <a:p>
          <a:endParaRPr lang="fr-FR"/>
        </a:p>
      </dgm:t>
    </dgm:pt>
    <dgm:pt modelId="{3442318F-D60F-49BF-96B0-B4001178689B}" type="pres">
      <dgm:prSet presAssocID="{9234BB8B-2188-4BBB-8F2D-6FF57B9B8FB1}" presName="fulcrum" presStyleLbl="alignAccFollowNode1" presStyleIdx="2" presStyleCnt="4"/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0CF08630-D9F0-48D4-A15D-AF577C79FD47}" type="pres">
      <dgm:prSet presAssocID="{9234BB8B-2188-4BBB-8F2D-6FF57B9B8FB1}" presName="balance_34" presStyleLbl="alignAccFollowNode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DD0FB361-9869-4E4E-B882-45F1CE0C75E2}" type="pres">
      <dgm:prSet presAssocID="{9234BB8B-2188-4BBB-8F2D-6FF57B9B8FB1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2241701-835E-4F05-81A6-91856B4270C5}" type="pres">
      <dgm:prSet presAssocID="{9234BB8B-2188-4BBB-8F2D-6FF57B9B8FB1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C549A30-89CD-45E5-886F-0389FCB57193}" type="pres">
      <dgm:prSet presAssocID="{9234BB8B-2188-4BBB-8F2D-6FF57B9B8FB1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A4F9884-50CC-437D-993E-A1CAC9DF5DEE}" type="pres">
      <dgm:prSet presAssocID="{9234BB8B-2188-4BBB-8F2D-6FF57B9B8FB1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B4779A3-D3B0-4F2F-93B1-D0F689FB796B}" type="pres">
      <dgm:prSet presAssocID="{9234BB8B-2188-4BBB-8F2D-6FF57B9B8FB1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ED44BB9-FF53-44B0-9832-34A68682413E}" type="pres">
      <dgm:prSet presAssocID="{9234BB8B-2188-4BBB-8F2D-6FF57B9B8FB1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29F395A-75AC-474F-9E05-5D323A3F716B}" type="pres">
      <dgm:prSet presAssocID="{9234BB8B-2188-4BBB-8F2D-6FF57B9B8FB1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FFEC128-B8A1-46F0-AB27-AD04CEF8356C}" srcId="{9234BB8B-2188-4BBB-8F2D-6FF57B9B8FB1}" destId="{C2122B05-5E2A-4BDD-929F-88B1FF60C0D8}" srcOrd="0" destOrd="0" parTransId="{373CAD6F-E1B4-48A8-B0DB-F3BEDA17D3E1}" sibTransId="{3A7A36FB-33B3-4667-973B-B8F97B9BF0C1}"/>
    <dgm:cxn modelId="{EE86D122-BC0E-41E6-89A1-B28E39FE226B}" srcId="{72B1087E-5D1F-4976-A84D-21C069F47483}" destId="{3FACC75F-DC80-4A67-BFBE-BACBBA20A591}" srcOrd="2" destOrd="0" parTransId="{CFC416CE-BBA0-4C67-B71B-B1F0B1CBF306}" sibTransId="{C29E34C7-DD5D-4F81-AC18-70AA5B1DBB63}"/>
    <dgm:cxn modelId="{DA816BA4-A600-44B5-9D93-4FC04FB17AB4}" srcId="{72B1087E-5D1F-4976-A84D-21C069F47483}" destId="{B16A7035-BA82-4FAA-AA7D-B54155A761C0}" srcOrd="3" destOrd="0" parTransId="{04874572-A335-43BB-A717-C6D7DDF5EC1B}" sibTransId="{651C2F87-63EF-447C-94D3-DB4D578651B2}"/>
    <dgm:cxn modelId="{D6D4A228-FD2B-4B6F-BDE8-8D1CAC1DDBA6}" type="presOf" srcId="{C2122B05-5E2A-4BDD-929F-88B1FF60C0D8}" destId="{231563F4-BBBF-48BE-9140-F9A1C6FB1811}" srcOrd="0" destOrd="0" presId="urn:microsoft.com/office/officeart/2005/8/layout/balance1"/>
    <dgm:cxn modelId="{614A49D3-6757-4170-BE55-CE3618398039}" srcId="{C2122B05-5E2A-4BDD-929F-88B1FF60C0D8}" destId="{3BB1E7DE-C068-40FD-B206-37138777B638}" srcOrd="2" destOrd="0" parTransId="{40DED99A-2F1A-4254-988C-55F041B45AA3}" sibTransId="{7BA1BF54-86D6-4D03-8631-88EDD34FF85D}"/>
    <dgm:cxn modelId="{D18E3E00-C928-4EC0-B5A7-F44ECA04B663}" type="presOf" srcId="{3BB1E7DE-C068-40FD-B206-37138777B638}" destId="{229F395A-75AC-474F-9E05-5D323A3F716B}" srcOrd="0" destOrd="0" presId="urn:microsoft.com/office/officeart/2005/8/layout/balance1"/>
    <dgm:cxn modelId="{4F60ED8D-EF78-4132-BDE6-AC8F84617B60}" srcId="{9234BB8B-2188-4BBB-8F2D-6FF57B9B8FB1}" destId="{72B1087E-5D1F-4976-A84D-21C069F47483}" srcOrd="1" destOrd="0" parTransId="{D3064DFC-7466-4282-A88A-243D57639105}" sibTransId="{D0452FBF-2BA8-4088-926A-F6729C10F98E}"/>
    <dgm:cxn modelId="{A4E554F1-AF5B-4D48-803C-633417AE6BE0}" type="presOf" srcId="{9234BB8B-2188-4BBB-8F2D-6FF57B9B8FB1}" destId="{208AD46B-1077-4E8F-A3B5-19D3BCE5E8BF}" srcOrd="0" destOrd="0" presId="urn:microsoft.com/office/officeart/2005/8/layout/balance1"/>
    <dgm:cxn modelId="{FAB7C90F-78C5-451C-A971-C0F0588A670D}" type="presOf" srcId="{A507E8F0-C093-4CD7-A37C-6ACE40567487}" destId="{DD0FB361-9869-4E4E-B882-45F1CE0C75E2}" srcOrd="0" destOrd="0" presId="urn:microsoft.com/office/officeart/2005/8/layout/balance1"/>
    <dgm:cxn modelId="{8325FE8C-3E63-4A94-8587-E16B945C3695}" srcId="{72B1087E-5D1F-4976-A84D-21C069F47483}" destId="{A507E8F0-C093-4CD7-A37C-6ACE40567487}" srcOrd="0" destOrd="0" parTransId="{AB249650-8750-454B-AFBD-90DD7673CAEF}" sibTransId="{90FE0D5D-ABAA-4E29-A2EB-0FB80A5E8A02}"/>
    <dgm:cxn modelId="{1D099C66-992F-4D85-8E07-7F9BF87F4F45}" srcId="{72B1087E-5D1F-4976-A84D-21C069F47483}" destId="{F1F49649-FF7A-4B02-9BB2-ED963D16AE61}" srcOrd="1" destOrd="0" parTransId="{F78A325A-DD02-48C0-A590-710770B92FBE}" sibTransId="{9B30EFCF-B4E8-45C3-B7C0-B0552783506C}"/>
    <dgm:cxn modelId="{8F1B28C2-6CF2-4EDC-9241-D2B9629AB37D}" type="presOf" srcId="{3FACC75F-DC80-4A67-BFBE-BACBBA20A591}" destId="{3C549A30-89CD-45E5-886F-0389FCB57193}" srcOrd="0" destOrd="0" presId="urn:microsoft.com/office/officeart/2005/8/layout/balance1"/>
    <dgm:cxn modelId="{C055C9D2-BC0B-40DD-869B-0A5C27EA5FA5}" srcId="{C2122B05-5E2A-4BDD-929F-88B1FF60C0D8}" destId="{493487B3-26A7-4852-AF02-A742B65EC883}" srcOrd="1" destOrd="0" parTransId="{68BAE2E1-7CA7-440A-B6AF-C78FC9073877}" sibTransId="{273A1F2C-0608-4565-AF56-4D4043918201}"/>
    <dgm:cxn modelId="{CEC2399E-9C39-480A-9117-0360371DF397}" type="presOf" srcId="{72B1087E-5D1F-4976-A84D-21C069F47483}" destId="{832B6151-4FC7-4FB3-ABFC-2809FFF9C8A3}" srcOrd="0" destOrd="0" presId="urn:microsoft.com/office/officeart/2005/8/layout/balance1"/>
    <dgm:cxn modelId="{98A3D19B-203D-457D-958C-3AD38C47E146}" type="presOf" srcId="{493487B3-26A7-4852-AF02-A742B65EC883}" destId="{EED44BB9-FF53-44B0-9832-34A68682413E}" srcOrd="0" destOrd="0" presId="urn:microsoft.com/office/officeart/2005/8/layout/balance1"/>
    <dgm:cxn modelId="{91E5A633-BD8C-45A1-A137-706C5E7B9466}" type="presOf" srcId="{F1F49649-FF7A-4B02-9BB2-ED963D16AE61}" destId="{E2241701-835E-4F05-81A6-91856B4270C5}" srcOrd="0" destOrd="0" presId="urn:microsoft.com/office/officeart/2005/8/layout/balance1"/>
    <dgm:cxn modelId="{A1C532FB-CB22-4AFA-B7FB-6D113447419D}" type="presOf" srcId="{B16A7035-BA82-4FAA-AA7D-B54155A761C0}" destId="{CA4F9884-50CC-437D-993E-A1CAC9DF5DEE}" srcOrd="0" destOrd="0" presId="urn:microsoft.com/office/officeart/2005/8/layout/balance1"/>
    <dgm:cxn modelId="{FC07AB2F-98B7-4C2F-BBBE-F880E016CEF0}" srcId="{C2122B05-5E2A-4BDD-929F-88B1FF60C0D8}" destId="{C33001B3-9BCC-447E-BDB3-C698217904C1}" srcOrd="0" destOrd="0" parTransId="{44E1C4AB-BB06-48AC-85D1-1CECF7755D07}" sibTransId="{C7D892F2-01E5-4C2D-A48C-27117FE9BEE4}"/>
    <dgm:cxn modelId="{C5FBF573-8A11-43E9-BC67-3ED51BFF1221}" type="presOf" srcId="{C33001B3-9BCC-447E-BDB3-C698217904C1}" destId="{EB4779A3-D3B0-4F2F-93B1-D0F689FB796B}" srcOrd="0" destOrd="0" presId="urn:microsoft.com/office/officeart/2005/8/layout/balance1"/>
    <dgm:cxn modelId="{6EDD32EA-9772-4446-BB22-9C175F18CF46}" type="presParOf" srcId="{208AD46B-1077-4E8F-A3B5-19D3BCE5E8BF}" destId="{43F84174-ED21-4DB3-880E-7088F2D60114}" srcOrd="0" destOrd="0" presId="urn:microsoft.com/office/officeart/2005/8/layout/balance1"/>
    <dgm:cxn modelId="{A0F63CE8-E6D3-4D20-BC80-EF732AFDE5E5}" type="presParOf" srcId="{208AD46B-1077-4E8F-A3B5-19D3BCE5E8BF}" destId="{597F3AC0-5A98-418A-AC5E-E6AC7E3FC7BA}" srcOrd="1" destOrd="0" presId="urn:microsoft.com/office/officeart/2005/8/layout/balance1"/>
    <dgm:cxn modelId="{7C880056-F9FE-428A-84AC-A9ED85D8136F}" type="presParOf" srcId="{597F3AC0-5A98-418A-AC5E-E6AC7E3FC7BA}" destId="{231563F4-BBBF-48BE-9140-F9A1C6FB1811}" srcOrd="0" destOrd="0" presId="urn:microsoft.com/office/officeart/2005/8/layout/balance1"/>
    <dgm:cxn modelId="{4FF0FD64-4509-4A4D-8777-D15E3268293A}" type="presParOf" srcId="{597F3AC0-5A98-418A-AC5E-E6AC7E3FC7BA}" destId="{832B6151-4FC7-4FB3-ABFC-2809FFF9C8A3}" srcOrd="1" destOrd="0" presId="urn:microsoft.com/office/officeart/2005/8/layout/balance1"/>
    <dgm:cxn modelId="{B1F8E350-2025-472B-9711-9BEF17AE1507}" type="presParOf" srcId="{208AD46B-1077-4E8F-A3B5-19D3BCE5E8BF}" destId="{58E702E5-3AE9-4836-833D-6A8BA37EE0ED}" srcOrd="2" destOrd="0" presId="urn:microsoft.com/office/officeart/2005/8/layout/balance1"/>
    <dgm:cxn modelId="{C7BCD739-DFC1-4773-BE10-36BD3F07F397}" type="presParOf" srcId="{58E702E5-3AE9-4836-833D-6A8BA37EE0ED}" destId="{30DA2788-4EF1-426F-B67C-3EFB0DBE978E}" srcOrd="0" destOrd="0" presId="urn:microsoft.com/office/officeart/2005/8/layout/balance1"/>
    <dgm:cxn modelId="{41DB16FB-960D-4D93-B09C-64BE5B10402A}" type="presParOf" srcId="{58E702E5-3AE9-4836-833D-6A8BA37EE0ED}" destId="{3442318F-D60F-49BF-96B0-B4001178689B}" srcOrd="1" destOrd="0" presId="urn:microsoft.com/office/officeart/2005/8/layout/balance1"/>
    <dgm:cxn modelId="{1FC6B1AE-3038-4ED7-A9EB-2960BD97828E}" type="presParOf" srcId="{58E702E5-3AE9-4836-833D-6A8BA37EE0ED}" destId="{0CF08630-D9F0-48D4-A15D-AF577C79FD47}" srcOrd="2" destOrd="0" presId="urn:microsoft.com/office/officeart/2005/8/layout/balance1"/>
    <dgm:cxn modelId="{A593B5BE-573D-4036-9FC6-DF6B09ACFA9D}" type="presParOf" srcId="{58E702E5-3AE9-4836-833D-6A8BA37EE0ED}" destId="{DD0FB361-9869-4E4E-B882-45F1CE0C75E2}" srcOrd="3" destOrd="0" presId="urn:microsoft.com/office/officeart/2005/8/layout/balance1"/>
    <dgm:cxn modelId="{C2DB283E-F567-44AD-917A-C807CADFA5A8}" type="presParOf" srcId="{58E702E5-3AE9-4836-833D-6A8BA37EE0ED}" destId="{E2241701-835E-4F05-81A6-91856B4270C5}" srcOrd="4" destOrd="0" presId="urn:microsoft.com/office/officeart/2005/8/layout/balance1"/>
    <dgm:cxn modelId="{F461DD71-54D1-4E3F-A7D3-87D9E41E79A4}" type="presParOf" srcId="{58E702E5-3AE9-4836-833D-6A8BA37EE0ED}" destId="{3C549A30-89CD-45E5-886F-0389FCB57193}" srcOrd="5" destOrd="0" presId="urn:microsoft.com/office/officeart/2005/8/layout/balance1"/>
    <dgm:cxn modelId="{521731A3-24F3-4115-9B34-102D5E751F24}" type="presParOf" srcId="{58E702E5-3AE9-4836-833D-6A8BA37EE0ED}" destId="{CA4F9884-50CC-437D-993E-A1CAC9DF5DEE}" srcOrd="6" destOrd="0" presId="urn:microsoft.com/office/officeart/2005/8/layout/balance1"/>
    <dgm:cxn modelId="{E60DA644-0BFC-4770-A899-DC90A96C3774}" type="presParOf" srcId="{58E702E5-3AE9-4836-833D-6A8BA37EE0ED}" destId="{EB4779A3-D3B0-4F2F-93B1-D0F689FB796B}" srcOrd="7" destOrd="0" presId="urn:microsoft.com/office/officeart/2005/8/layout/balance1"/>
    <dgm:cxn modelId="{7A50E604-E408-4363-BA2A-94BB8E8B7262}" type="presParOf" srcId="{58E702E5-3AE9-4836-833D-6A8BA37EE0ED}" destId="{EED44BB9-FF53-44B0-9832-34A68682413E}" srcOrd="8" destOrd="0" presId="urn:microsoft.com/office/officeart/2005/8/layout/balance1"/>
    <dgm:cxn modelId="{84F628D7-B0D8-43EC-B929-10AC146B62BF}" type="presParOf" srcId="{58E702E5-3AE9-4836-833D-6A8BA37EE0ED}" destId="{229F395A-75AC-474F-9E05-5D323A3F716B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4BB8B-2188-4BBB-8F2D-6FF57B9B8FB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2122B05-5E2A-4BDD-929F-88B1FF60C0D8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3CAD6F-E1B4-48A8-B0DB-F3BEDA17D3E1}" type="parTrans" cxnId="{FFFEC128-B8A1-46F0-AB27-AD04CEF8356C}">
      <dgm:prSet/>
      <dgm:spPr/>
      <dgm:t>
        <a:bodyPr/>
        <a:lstStyle/>
        <a:p>
          <a:endParaRPr lang="fr-CA"/>
        </a:p>
      </dgm:t>
    </dgm:pt>
    <dgm:pt modelId="{3A7A36FB-33B3-4667-973B-B8F97B9BF0C1}" type="sibTrans" cxnId="{FFFEC128-B8A1-46F0-AB27-AD04CEF8356C}">
      <dgm:prSet/>
      <dgm:spPr/>
      <dgm:t>
        <a:bodyPr/>
        <a:lstStyle/>
        <a:p>
          <a:endParaRPr lang="fr-CA"/>
        </a:p>
      </dgm:t>
    </dgm:pt>
    <dgm:pt modelId="{C33001B3-9BCC-447E-BDB3-C698217904C1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Processus de communication</a:t>
          </a:r>
          <a:endParaRPr lang="fr-CA" dirty="0">
            <a:solidFill>
              <a:schemeClr val="tx1"/>
            </a:solidFill>
          </a:endParaRPr>
        </a:p>
      </dgm:t>
    </dgm:pt>
    <dgm:pt modelId="{44E1C4AB-BB06-48AC-85D1-1CECF7755D07}" type="parTrans" cxnId="{FC07AB2F-98B7-4C2F-BBBE-F880E016CEF0}">
      <dgm:prSet/>
      <dgm:spPr/>
      <dgm:t>
        <a:bodyPr/>
        <a:lstStyle/>
        <a:p>
          <a:endParaRPr lang="fr-CA"/>
        </a:p>
      </dgm:t>
    </dgm:pt>
    <dgm:pt modelId="{C7D892F2-01E5-4C2D-A48C-27117FE9BEE4}" type="sibTrans" cxnId="{FC07AB2F-98B7-4C2F-BBBE-F880E016CEF0}">
      <dgm:prSet/>
      <dgm:spPr/>
      <dgm:t>
        <a:bodyPr/>
        <a:lstStyle/>
        <a:p>
          <a:endParaRPr lang="fr-CA"/>
        </a:p>
      </dgm:t>
    </dgm:pt>
    <dgm:pt modelId="{493487B3-26A7-4852-AF02-A742B65EC883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Modes d’organisation</a:t>
          </a:r>
          <a:endParaRPr lang="fr-CA" dirty="0">
            <a:solidFill>
              <a:schemeClr val="tx1"/>
            </a:solidFill>
          </a:endParaRPr>
        </a:p>
      </dgm:t>
    </dgm:pt>
    <dgm:pt modelId="{68BAE2E1-7CA7-440A-B6AF-C78FC9073877}" type="parTrans" cxnId="{C055C9D2-BC0B-40DD-869B-0A5C27EA5FA5}">
      <dgm:prSet/>
      <dgm:spPr/>
      <dgm:t>
        <a:bodyPr/>
        <a:lstStyle/>
        <a:p>
          <a:endParaRPr lang="fr-CA"/>
        </a:p>
      </dgm:t>
    </dgm:pt>
    <dgm:pt modelId="{273A1F2C-0608-4565-AF56-4D4043918201}" type="sibTrans" cxnId="{C055C9D2-BC0B-40DD-869B-0A5C27EA5FA5}">
      <dgm:prSet/>
      <dgm:spPr/>
      <dgm:t>
        <a:bodyPr/>
        <a:lstStyle/>
        <a:p>
          <a:endParaRPr lang="fr-CA"/>
        </a:p>
      </dgm:t>
    </dgm:pt>
    <dgm:pt modelId="{72B1087E-5D1F-4976-A84D-21C069F47483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64DFC-7466-4282-A88A-243D57639105}" type="parTrans" cxnId="{4F60ED8D-EF78-4132-BDE6-AC8F84617B60}">
      <dgm:prSet/>
      <dgm:spPr/>
      <dgm:t>
        <a:bodyPr/>
        <a:lstStyle/>
        <a:p>
          <a:endParaRPr lang="fr-CA"/>
        </a:p>
      </dgm:t>
    </dgm:pt>
    <dgm:pt modelId="{D0452FBF-2BA8-4088-926A-F6729C10F98E}" type="sibTrans" cxnId="{4F60ED8D-EF78-4132-BDE6-AC8F84617B60}">
      <dgm:prSet/>
      <dgm:spPr/>
      <dgm:t>
        <a:bodyPr/>
        <a:lstStyle/>
        <a:p>
          <a:endParaRPr lang="fr-CA"/>
        </a:p>
      </dgm:t>
    </dgm:pt>
    <dgm:pt modelId="{A507E8F0-C093-4CD7-A37C-6ACE40567487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Spirituels</a:t>
          </a:r>
          <a:r>
            <a:rPr lang="fr-CA" baseline="0" dirty="0" smtClean="0">
              <a:solidFill>
                <a:schemeClr val="tx1"/>
              </a:solidFill>
            </a:rPr>
            <a:t> </a:t>
          </a:r>
          <a:endParaRPr lang="fr-CA" dirty="0">
            <a:solidFill>
              <a:schemeClr val="tx1"/>
            </a:solidFill>
          </a:endParaRPr>
        </a:p>
      </dgm:t>
    </dgm:pt>
    <dgm:pt modelId="{AB249650-8750-454B-AFBD-90DD7673CAEF}" type="parTrans" cxnId="{8325FE8C-3E63-4A94-8587-E16B945C3695}">
      <dgm:prSet/>
      <dgm:spPr/>
      <dgm:t>
        <a:bodyPr/>
        <a:lstStyle/>
        <a:p>
          <a:endParaRPr lang="fr-CA"/>
        </a:p>
      </dgm:t>
    </dgm:pt>
    <dgm:pt modelId="{90FE0D5D-ABAA-4E29-A2EB-0FB80A5E8A02}" type="sibTrans" cxnId="{8325FE8C-3E63-4A94-8587-E16B945C3695}">
      <dgm:prSet/>
      <dgm:spPr/>
      <dgm:t>
        <a:bodyPr/>
        <a:lstStyle/>
        <a:p>
          <a:endParaRPr lang="fr-CA"/>
        </a:p>
      </dgm:t>
    </dgm:pt>
    <dgm:pt modelId="{F1F49649-FF7A-4B02-9BB2-ED963D16AE61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Sociaux/relationnels</a:t>
          </a:r>
          <a:r>
            <a:rPr lang="fr-CA" baseline="0" dirty="0" smtClean="0"/>
            <a:t> </a:t>
          </a:r>
          <a:endParaRPr lang="fr-CA" dirty="0"/>
        </a:p>
      </dgm:t>
    </dgm:pt>
    <dgm:pt modelId="{F78A325A-DD02-48C0-A590-710770B92FBE}" type="parTrans" cxnId="{1D099C66-992F-4D85-8E07-7F9BF87F4F45}">
      <dgm:prSet/>
      <dgm:spPr/>
      <dgm:t>
        <a:bodyPr/>
        <a:lstStyle/>
        <a:p>
          <a:endParaRPr lang="fr-CA"/>
        </a:p>
      </dgm:t>
    </dgm:pt>
    <dgm:pt modelId="{9B30EFCF-B4E8-45C3-B7C0-B0552783506C}" type="sibTrans" cxnId="{1D099C66-992F-4D85-8E07-7F9BF87F4F45}">
      <dgm:prSet/>
      <dgm:spPr/>
      <dgm:t>
        <a:bodyPr/>
        <a:lstStyle/>
        <a:p>
          <a:endParaRPr lang="fr-CA"/>
        </a:p>
      </dgm:t>
    </dgm:pt>
    <dgm:pt modelId="{B16A7035-BA82-4FAA-AA7D-B54155A761C0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Physiques</a:t>
          </a:r>
          <a:endParaRPr lang="fr-CA" dirty="0">
            <a:solidFill>
              <a:schemeClr val="tx1"/>
            </a:solidFill>
          </a:endParaRPr>
        </a:p>
      </dgm:t>
    </dgm:pt>
    <dgm:pt modelId="{04874572-A335-43BB-A717-C6D7DDF5EC1B}" type="parTrans" cxnId="{DA816BA4-A600-44B5-9D93-4FC04FB17AB4}">
      <dgm:prSet/>
      <dgm:spPr/>
      <dgm:t>
        <a:bodyPr/>
        <a:lstStyle/>
        <a:p>
          <a:endParaRPr lang="fr-CA"/>
        </a:p>
      </dgm:t>
    </dgm:pt>
    <dgm:pt modelId="{651C2F87-63EF-447C-94D3-DB4D578651B2}" type="sibTrans" cxnId="{DA816BA4-A600-44B5-9D93-4FC04FB17AB4}">
      <dgm:prSet/>
      <dgm:spPr/>
      <dgm:t>
        <a:bodyPr/>
        <a:lstStyle/>
        <a:p>
          <a:endParaRPr lang="fr-CA"/>
        </a:p>
      </dgm:t>
    </dgm:pt>
    <dgm:pt modelId="{3FACC75F-DC80-4A67-BFBE-BACBBA20A591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Psychologiques</a:t>
          </a:r>
          <a:endParaRPr lang="fr-CA" dirty="0">
            <a:solidFill>
              <a:schemeClr val="tx1"/>
            </a:solidFill>
          </a:endParaRPr>
        </a:p>
      </dgm:t>
    </dgm:pt>
    <dgm:pt modelId="{CFC416CE-BBA0-4C67-B71B-B1F0B1CBF306}" type="parTrans" cxnId="{EE86D122-BC0E-41E6-89A1-B28E39FE226B}">
      <dgm:prSet/>
      <dgm:spPr/>
      <dgm:t>
        <a:bodyPr/>
        <a:lstStyle/>
        <a:p>
          <a:endParaRPr lang="fr-CA"/>
        </a:p>
      </dgm:t>
    </dgm:pt>
    <dgm:pt modelId="{C29E34C7-DD5D-4F81-AC18-70AA5B1DBB63}" type="sibTrans" cxnId="{EE86D122-BC0E-41E6-89A1-B28E39FE226B}">
      <dgm:prSet/>
      <dgm:spPr/>
      <dgm:t>
        <a:bodyPr/>
        <a:lstStyle/>
        <a:p>
          <a:endParaRPr lang="fr-CA"/>
        </a:p>
      </dgm:t>
    </dgm:pt>
    <dgm:pt modelId="{3BB1E7DE-C068-40FD-B206-37138777B638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Système de valeurs et croyances</a:t>
          </a:r>
          <a:endParaRPr lang="fr-CA" dirty="0">
            <a:solidFill>
              <a:schemeClr val="tx1"/>
            </a:solidFill>
          </a:endParaRPr>
        </a:p>
      </dgm:t>
    </dgm:pt>
    <dgm:pt modelId="{40DED99A-2F1A-4254-988C-55F041B45AA3}" type="parTrans" cxnId="{614A49D3-6757-4170-BE55-CE3618398039}">
      <dgm:prSet/>
      <dgm:spPr/>
      <dgm:t>
        <a:bodyPr/>
        <a:lstStyle/>
        <a:p>
          <a:endParaRPr lang="fr-CA"/>
        </a:p>
      </dgm:t>
    </dgm:pt>
    <dgm:pt modelId="{7BA1BF54-86D6-4D03-8631-88EDD34FF85D}" type="sibTrans" cxnId="{614A49D3-6757-4170-BE55-CE3618398039}">
      <dgm:prSet/>
      <dgm:spPr/>
      <dgm:t>
        <a:bodyPr/>
        <a:lstStyle/>
        <a:p>
          <a:endParaRPr lang="fr-CA"/>
        </a:p>
      </dgm:t>
    </dgm:pt>
    <dgm:pt modelId="{06BAB44D-BE94-4867-B40E-D3B43F687DF2}">
      <dgm:prSet custT="1"/>
      <dgm:spPr>
        <a:solidFill>
          <a:schemeClr val="bg1"/>
        </a:solidFill>
        <a:ln w="28575">
          <a:solidFill>
            <a:srgbClr val="0070C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sz="1500" dirty="0" smtClean="0">
              <a:solidFill>
                <a:schemeClr val="tx1"/>
              </a:solidFill>
            </a:rPr>
            <a:t>Renforcement des processus-clés par ASFFF</a:t>
          </a:r>
          <a:endParaRPr lang="fr-CA" sz="1500" dirty="0">
            <a:solidFill>
              <a:schemeClr val="tx1"/>
            </a:solidFill>
          </a:endParaRPr>
        </a:p>
      </dgm:t>
    </dgm:pt>
    <dgm:pt modelId="{627DA01C-3770-4C22-BBCA-3C63CCD92998}" type="parTrans" cxnId="{437BE3DB-276A-47DD-AA21-C753543FD5F5}">
      <dgm:prSet/>
      <dgm:spPr/>
      <dgm:t>
        <a:bodyPr/>
        <a:lstStyle/>
        <a:p>
          <a:endParaRPr lang="fr-CA"/>
        </a:p>
      </dgm:t>
    </dgm:pt>
    <dgm:pt modelId="{FFA64DE8-4066-4693-8A02-73A97151BD99}" type="sibTrans" cxnId="{437BE3DB-276A-47DD-AA21-C753543FD5F5}">
      <dgm:prSet/>
      <dgm:spPr/>
      <dgm:t>
        <a:bodyPr/>
        <a:lstStyle/>
        <a:p>
          <a:endParaRPr lang="fr-CA"/>
        </a:p>
      </dgm:t>
    </dgm:pt>
    <dgm:pt modelId="{208AD46B-1077-4E8F-A3B5-19D3BCE5E8BF}" type="pres">
      <dgm:prSet presAssocID="{9234BB8B-2188-4BBB-8F2D-6FF57B9B8FB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43F84174-ED21-4DB3-880E-7088F2D60114}" type="pres">
      <dgm:prSet presAssocID="{9234BB8B-2188-4BBB-8F2D-6FF57B9B8FB1}" presName="dummyMaxCanvas" presStyleCnt="0"/>
      <dgm:spPr/>
    </dgm:pt>
    <dgm:pt modelId="{597F3AC0-5A98-418A-AC5E-E6AC7E3FC7BA}" type="pres">
      <dgm:prSet presAssocID="{9234BB8B-2188-4BBB-8F2D-6FF57B9B8FB1}" presName="parentComposite" presStyleCnt="0"/>
      <dgm:spPr/>
    </dgm:pt>
    <dgm:pt modelId="{231563F4-BBBF-48BE-9140-F9A1C6FB1811}" type="pres">
      <dgm:prSet presAssocID="{9234BB8B-2188-4BBB-8F2D-6FF57B9B8FB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832B6151-4FC7-4FB3-ABFC-2809FFF9C8A3}" type="pres">
      <dgm:prSet presAssocID="{9234BB8B-2188-4BBB-8F2D-6FF57B9B8FB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58E702E5-3AE9-4836-833D-6A8BA37EE0ED}" type="pres">
      <dgm:prSet presAssocID="{9234BB8B-2188-4BBB-8F2D-6FF57B9B8FB1}" presName="childrenComposite" presStyleCnt="0"/>
      <dgm:spPr/>
    </dgm:pt>
    <dgm:pt modelId="{30DA2788-4EF1-426F-B67C-3EFB0DBE978E}" type="pres">
      <dgm:prSet presAssocID="{9234BB8B-2188-4BBB-8F2D-6FF57B9B8FB1}" presName="dummyMaxCanvas_ChildArea" presStyleCnt="0"/>
      <dgm:spPr/>
    </dgm:pt>
    <dgm:pt modelId="{3442318F-D60F-49BF-96B0-B4001178689B}" type="pres">
      <dgm:prSet presAssocID="{9234BB8B-2188-4BBB-8F2D-6FF57B9B8FB1}" presName="fulcrum" presStyleLbl="alignAccFollowNode1" presStyleIdx="2" presStyleCnt="4"/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467D433A-E741-4347-9ABA-2F3DB63163E3}" type="pres">
      <dgm:prSet presAssocID="{9234BB8B-2188-4BBB-8F2D-6FF57B9B8FB1}" presName="balance_44" presStyleLbl="alignAccFollowNode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28062861-F84C-4184-92FC-D535B4978D0E}" type="pres">
      <dgm:prSet presAssocID="{9234BB8B-2188-4BBB-8F2D-6FF57B9B8FB1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7B14978-F96C-45F3-B789-96A91B0115B7}" type="pres">
      <dgm:prSet presAssocID="{9234BB8B-2188-4BBB-8F2D-6FF57B9B8FB1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8758C4D-09CE-463E-8B19-F4EA39CD776A}" type="pres">
      <dgm:prSet presAssocID="{9234BB8B-2188-4BBB-8F2D-6FF57B9B8FB1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2DC65BD-A383-4ADF-970E-D57776EB2A5B}" type="pres">
      <dgm:prSet presAssocID="{9234BB8B-2188-4BBB-8F2D-6FF57B9B8FB1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FA0F2C5-E17B-4426-B9C9-67E3A99EDC9E}" type="pres">
      <dgm:prSet presAssocID="{9234BB8B-2188-4BBB-8F2D-6FF57B9B8FB1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96B3DC8-2B75-4078-83AD-C63B18391E6E}" type="pres">
      <dgm:prSet presAssocID="{9234BB8B-2188-4BBB-8F2D-6FF57B9B8FB1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E3D57E7-CBEA-4E75-AB2C-16819988BB46}" type="pres">
      <dgm:prSet presAssocID="{9234BB8B-2188-4BBB-8F2D-6FF57B9B8FB1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B9C3C97-383F-42C7-B72F-B45AE368E2A6}" type="pres">
      <dgm:prSet presAssocID="{9234BB8B-2188-4BBB-8F2D-6FF57B9B8FB1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37BE3DB-276A-47DD-AA21-C753543FD5F5}" srcId="{C2122B05-5E2A-4BDD-929F-88B1FF60C0D8}" destId="{06BAB44D-BE94-4867-B40E-D3B43F687DF2}" srcOrd="3" destOrd="0" parTransId="{627DA01C-3770-4C22-BBCA-3C63CCD92998}" sibTransId="{FFA64DE8-4066-4693-8A02-73A97151BD99}"/>
    <dgm:cxn modelId="{C3E82EBA-B64B-4FF8-BB69-C3ED5116B854}" type="presOf" srcId="{C33001B3-9BCC-447E-BDB3-C698217904C1}" destId="{7FA0F2C5-E17B-4426-B9C9-67E3A99EDC9E}" srcOrd="0" destOrd="0" presId="urn:microsoft.com/office/officeart/2005/8/layout/balance1"/>
    <dgm:cxn modelId="{8325FE8C-3E63-4A94-8587-E16B945C3695}" srcId="{72B1087E-5D1F-4976-A84D-21C069F47483}" destId="{A507E8F0-C093-4CD7-A37C-6ACE40567487}" srcOrd="0" destOrd="0" parTransId="{AB249650-8750-454B-AFBD-90DD7673CAEF}" sibTransId="{90FE0D5D-ABAA-4E29-A2EB-0FB80A5E8A02}"/>
    <dgm:cxn modelId="{48DB9469-5335-4033-A9D5-6588B7A69487}" type="presOf" srcId="{C2122B05-5E2A-4BDD-929F-88B1FF60C0D8}" destId="{231563F4-BBBF-48BE-9140-F9A1C6FB1811}" srcOrd="0" destOrd="0" presId="urn:microsoft.com/office/officeart/2005/8/layout/balance1"/>
    <dgm:cxn modelId="{8254BF49-86D5-486D-AEAC-C7978EF3329D}" type="presOf" srcId="{3FACC75F-DC80-4A67-BFBE-BACBBA20A591}" destId="{B8758C4D-09CE-463E-8B19-F4EA39CD776A}" srcOrd="0" destOrd="0" presId="urn:microsoft.com/office/officeart/2005/8/layout/balance1"/>
    <dgm:cxn modelId="{1D099C66-992F-4D85-8E07-7F9BF87F4F45}" srcId="{72B1087E-5D1F-4976-A84D-21C069F47483}" destId="{F1F49649-FF7A-4B02-9BB2-ED963D16AE61}" srcOrd="1" destOrd="0" parTransId="{F78A325A-DD02-48C0-A590-710770B92FBE}" sibTransId="{9B30EFCF-B4E8-45C3-B7C0-B0552783506C}"/>
    <dgm:cxn modelId="{EE86D122-BC0E-41E6-89A1-B28E39FE226B}" srcId="{72B1087E-5D1F-4976-A84D-21C069F47483}" destId="{3FACC75F-DC80-4A67-BFBE-BACBBA20A591}" srcOrd="2" destOrd="0" parTransId="{CFC416CE-BBA0-4C67-B71B-B1F0B1CBF306}" sibTransId="{C29E34C7-DD5D-4F81-AC18-70AA5B1DBB63}"/>
    <dgm:cxn modelId="{4390C2FD-9217-4F61-A6BE-B695AB39B6A5}" type="presOf" srcId="{9234BB8B-2188-4BBB-8F2D-6FF57B9B8FB1}" destId="{208AD46B-1077-4E8F-A3B5-19D3BCE5E8BF}" srcOrd="0" destOrd="0" presId="urn:microsoft.com/office/officeart/2005/8/layout/balance1"/>
    <dgm:cxn modelId="{C8AE93B0-B0F3-483E-99F7-29E90312E4A6}" type="presOf" srcId="{06BAB44D-BE94-4867-B40E-D3B43F687DF2}" destId="{1B9C3C97-383F-42C7-B72F-B45AE368E2A6}" srcOrd="0" destOrd="0" presId="urn:microsoft.com/office/officeart/2005/8/layout/balance1"/>
    <dgm:cxn modelId="{FC07AB2F-98B7-4C2F-BBBE-F880E016CEF0}" srcId="{C2122B05-5E2A-4BDD-929F-88B1FF60C0D8}" destId="{C33001B3-9BCC-447E-BDB3-C698217904C1}" srcOrd="0" destOrd="0" parTransId="{44E1C4AB-BB06-48AC-85D1-1CECF7755D07}" sibTransId="{C7D892F2-01E5-4C2D-A48C-27117FE9BEE4}"/>
    <dgm:cxn modelId="{357565C5-30E5-43E3-8A19-ECFF489D7C4A}" type="presOf" srcId="{72B1087E-5D1F-4976-A84D-21C069F47483}" destId="{832B6151-4FC7-4FB3-ABFC-2809FFF9C8A3}" srcOrd="0" destOrd="0" presId="urn:microsoft.com/office/officeart/2005/8/layout/balance1"/>
    <dgm:cxn modelId="{43833F4E-9392-4D1B-804E-DF0540A03F5D}" type="presOf" srcId="{B16A7035-BA82-4FAA-AA7D-B54155A761C0}" destId="{02DC65BD-A383-4ADF-970E-D57776EB2A5B}" srcOrd="0" destOrd="0" presId="urn:microsoft.com/office/officeart/2005/8/layout/balance1"/>
    <dgm:cxn modelId="{614A49D3-6757-4170-BE55-CE3618398039}" srcId="{C2122B05-5E2A-4BDD-929F-88B1FF60C0D8}" destId="{3BB1E7DE-C068-40FD-B206-37138777B638}" srcOrd="2" destOrd="0" parTransId="{40DED99A-2F1A-4254-988C-55F041B45AA3}" sibTransId="{7BA1BF54-86D6-4D03-8631-88EDD34FF85D}"/>
    <dgm:cxn modelId="{431CFC6D-F77D-4761-BCE5-81F516D7055C}" type="presOf" srcId="{A507E8F0-C093-4CD7-A37C-6ACE40567487}" destId="{28062861-F84C-4184-92FC-D535B4978D0E}" srcOrd="0" destOrd="0" presId="urn:microsoft.com/office/officeart/2005/8/layout/balance1"/>
    <dgm:cxn modelId="{4F60ED8D-EF78-4132-BDE6-AC8F84617B60}" srcId="{9234BB8B-2188-4BBB-8F2D-6FF57B9B8FB1}" destId="{72B1087E-5D1F-4976-A84D-21C069F47483}" srcOrd="1" destOrd="0" parTransId="{D3064DFC-7466-4282-A88A-243D57639105}" sibTransId="{D0452FBF-2BA8-4088-926A-F6729C10F98E}"/>
    <dgm:cxn modelId="{DA816BA4-A600-44B5-9D93-4FC04FB17AB4}" srcId="{72B1087E-5D1F-4976-A84D-21C069F47483}" destId="{B16A7035-BA82-4FAA-AA7D-B54155A761C0}" srcOrd="3" destOrd="0" parTransId="{04874572-A335-43BB-A717-C6D7DDF5EC1B}" sibTransId="{651C2F87-63EF-447C-94D3-DB4D578651B2}"/>
    <dgm:cxn modelId="{FFFEC128-B8A1-46F0-AB27-AD04CEF8356C}" srcId="{9234BB8B-2188-4BBB-8F2D-6FF57B9B8FB1}" destId="{C2122B05-5E2A-4BDD-929F-88B1FF60C0D8}" srcOrd="0" destOrd="0" parTransId="{373CAD6F-E1B4-48A8-B0DB-F3BEDA17D3E1}" sibTransId="{3A7A36FB-33B3-4667-973B-B8F97B9BF0C1}"/>
    <dgm:cxn modelId="{FB2E2C4C-2416-448B-B328-96729F465284}" type="presOf" srcId="{F1F49649-FF7A-4B02-9BB2-ED963D16AE61}" destId="{C7B14978-F96C-45F3-B789-96A91B0115B7}" srcOrd="0" destOrd="0" presId="urn:microsoft.com/office/officeart/2005/8/layout/balance1"/>
    <dgm:cxn modelId="{C055C9D2-BC0B-40DD-869B-0A5C27EA5FA5}" srcId="{C2122B05-5E2A-4BDD-929F-88B1FF60C0D8}" destId="{493487B3-26A7-4852-AF02-A742B65EC883}" srcOrd="1" destOrd="0" parTransId="{68BAE2E1-7CA7-440A-B6AF-C78FC9073877}" sibTransId="{273A1F2C-0608-4565-AF56-4D4043918201}"/>
    <dgm:cxn modelId="{6D189630-81F7-4931-BD51-BBF4A79D13CC}" type="presOf" srcId="{3BB1E7DE-C068-40FD-B206-37138777B638}" destId="{FE3D57E7-CBEA-4E75-AB2C-16819988BB46}" srcOrd="0" destOrd="0" presId="urn:microsoft.com/office/officeart/2005/8/layout/balance1"/>
    <dgm:cxn modelId="{6D2F378E-5989-43C9-871F-B60B50A4CF65}" type="presOf" srcId="{493487B3-26A7-4852-AF02-A742B65EC883}" destId="{196B3DC8-2B75-4078-83AD-C63B18391E6E}" srcOrd="0" destOrd="0" presId="urn:microsoft.com/office/officeart/2005/8/layout/balance1"/>
    <dgm:cxn modelId="{3352DCAD-9143-42AB-ACF2-72CE16DE0D3E}" type="presParOf" srcId="{208AD46B-1077-4E8F-A3B5-19D3BCE5E8BF}" destId="{43F84174-ED21-4DB3-880E-7088F2D60114}" srcOrd="0" destOrd="0" presId="urn:microsoft.com/office/officeart/2005/8/layout/balance1"/>
    <dgm:cxn modelId="{DFAD6870-4311-4A77-B6CA-BDE539AE00FE}" type="presParOf" srcId="{208AD46B-1077-4E8F-A3B5-19D3BCE5E8BF}" destId="{597F3AC0-5A98-418A-AC5E-E6AC7E3FC7BA}" srcOrd="1" destOrd="0" presId="urn:microsoft.com/office/officeart/2005/8/layout/balance1"/>
    <dgm:cxn modelId="{1186D1E4-0328-4BBD-A44E-0E1229189141}" type="presParOf" srcId="{597F3AC0-5A98-418A-AC5E-E6AC7E3FC7BA}" destId="{231563F4-BBBF-48BE-9140-F9A1C6FB1811}" srcOrd="0" destOrd="0" presId="urn:microsoft.com/office/officeart/2005/8/layout/balance1"/>
    <dgm:cxn modelId="{67FD0024-D941-4E5A-9B36-522BB0FBA35E}" type="presParOf" srcId="{597F3AC0-5A98-418A-AC5E-E6AC7E3FC7BA}" destId="{832B6151-4FC7-4FB3-ABFC-2809FFF9C8A3}" srcOrd="1" destOrd="0" presId="urn:microsoft.com/office/officeart/2005/8/layout/balance1"/>
    <dgm:cxn modelId="{CD28EC69-6CF9-4304-8B1B-FEA399A55F27}" type="presParOf" srcId="{208AD46B-1077-4E8F-A3B5-19D3BCE5E8BF}" destId="{58E702E5-3AE9-4836-833D-6A8BA37EE0ED}" srcOrd="2" destOrd="0" presId="urn:microsoft.com/office/officeart/2005/8/layout/balance1"/>
    <dgm:cxn modelId="{59B06C43-303D-4C66-8887-E6EE854DB64E}" type="presParOf" srcId="{58E702E5-3AE9-4836-833D-6A8BA37EE0ED}" destId="{30DA2788-4EF1-426F-B67C-3EFB0DBE978E}" srcOrd="0" destOrd="0" presId="urn:microsoft.com/office/officeart/2005/8/layout/balance1"/>
    <dgm:cxn modelId="{B738E843-1BA3-4B82-B6E7-CB03D3E27B40}" type="presParOf" srcId="{58E702E5-3AE9-4836-833D-6A8BA37EE0ED}" destId="{3442318F-D60F-49BF-96B0-B4001178689B}" srcOrd="1" destOrd="0" presId="urn:microsoft.com/office/officeart/2005/8/layout/balance1"/>
    <dgm:cxn modelId="{6A69B39D-C5AD-471C-81BB-38E5FE73FE2E}" type="presParOf" srcId="{58E702E5-3AE9-4836-833D-6A8BA37EE0ED}" destId="{467D433A-E741-4347-9ABA-2F3DB63163E3}" srcOrd="2" destOrd="0" presId="urn:microsoft.com/office/officeart/2005/8/layout/balance1"/>
    <dgm:cxn modelId="{32CDA097-6A29-4503-876A-83715B181332}" type="presParOf" srcId="{58E702E5-3AE9-4836-833D-6A8BA37EE0ED}" destId="{28062861-F84C-4184-92FC-D535B4978D0E}" srcOrd="3" destOrd="0" presId="urn:microsoft.com/office/officeart/2005/8/layout/balance1"/>
    <dgm:cxn modelId="{C677568B-F7EE-46D7-9145-F5D20FC73151}" type="presParOf" srcId="{58E702E5-3AE9-4836-833D-6A8BA37EE0ED}" destId="{C7B14978-F96C-45F3-B789-96A91B0115B7}" srcOrd="4" destOrd="0" presId="urn:microsoft.com/office/officeart/2005/8/layout/balance1"/>
    <dgm:cxn modelId="{96F8F1F8-058C-4D7B-936E-BFB773C8B0A3}" type="presParOf" srcId="{58E702E5-3AE9-4836-833D-6A8BA37EE0ED}" destId="{B8758C4D-09CE-463E-8B19-F4EA39CD776A}" srcOrd="5" destOrd="0" presId="urn:microsoft.com/office/officeart/2005/8/layout/balance1"/>
    <dgm:cxn modelId="{FBA7F0B1-A68D-4E16-B1AF-3E356F32986E}" type="presParOf" srcId="{58E702E5-3AE9-4836-833D-6A8BA37EE0ED}" destId="{02DC65BD-A383-4ADF-970E-D57776EB2A5B}" srcOrd="6" destOrd="0" presId="urn:microsoft.com/office/officeart/2005/8/layout/balance1"/>
    <dgm:cxn modelId="{C5C37B43-4C7C-4998-846B-841922EA440A}" type="presParOf" srcId="{58E702E5-3AE9-4836-833D-6A8BA37EE0ED}" destId="{7FA0F2C5-E17B-4426-B9C9-67E3A99EDC9E}" srcOrd="7" destOrd="0" presId="urn:microsoft.com/office/officeart/2005/8/layout/balance1"/>
    <dgm:cxn modelId="{739E3A38-AB0A-4395-9867-15CF2EE2548B}" type="presParOf" srcId="{58E702E5-3AE9-4836-833D-6A8BA37EE0ED}" destId="{196B3DC8-2B75-4078-83AD-C63B18391E6E}" srcOrd="8" destOrd="0" presId="urn:microsoft.com/office/officeart/2005/8/layout/balance1"/>
    <dgm:cxn modelId="{00144CCB-BF7E-464A-94FD-96E62D56DE43}" type="presParOf" srcId="{58E702E5-3AE9-4836-833D-6A8BA37EE0ED}" destId="{FE3D57E7-CBEA-4E75-AB2C-16819988BB46}" srcOrd="9" destOrd="0" presId="urn:microsoft.com/office/officeart/2005/8/layout/balance1"/>
    <dgm:cxn modelId="{E0BF474F-7FDC-4577-96C8-E9FFD47E5BE3}" type="presParOf" srcId="{58E702E5-3AE9-4836-833D-6A8BA37EE0ED}" destId="{1B9C3C97-383F-42C7-B72F-B45AE368E2A6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044AFE-8781-45AB-BA6E-C341DEF7B91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E696A0F-5094-4C85-ACD4-DD79DE4D07E7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D6C25-8692-46A9-A519-103A5C52F9F2}" type="parTrans" cxnId="{B4032643-910B-45F6-9F86-4BC0317E2C59}">
      <dgm:prSet/>
      <dgm:spPr/>
      <dgm:t>
        <a:bodyPr/>
        <a:lstStyle/>
        <a:p>
          <a:endParaRPr lang="fr-CA"/>
        </a:p>
      </dgm:t>
    </dgm:pt>
    <dgm:pt modelId="{22556566-65FE-403C-9DFA-F012067C822C}" type="sibTrans" cxnId="{B4032643-910B-45F6-9F86-4BC0317E2C59}">
      <dgm:prSet/>
      <dgm:spPr/>
      <dgm:t>
        <a:bodyPr/>
        <a:lstStyle/>
        <a:p>
          <a:endParaRPr lang="fr-CA"/>
        </a:p>
      </dgm:t>
    </dgm:pt>
    <dgm:pt modelId="{FF90F5EC-F27F-4ED2-A167-572900409973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Système de valeurs et croyances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0AF1-150A-4168-B030-66526C38B6F2}" type="parTrans" cxnId="{78A924AF-CF21-4650-8A68-C91F9E675E79}">
      <dgm:prSet/>
      <dgm:spPr/>
      <dgm:t>
        <a:bodyPr/>
        <a:lstStyle/>
        <a:p>
          <a:endParaRPr lang="fr-CA"/>
        </a:p>
      </dgm:t>
    </dgm:pt>
    <dgm:pt modelId="{250D3865-3667-4E93-AE36-8ED25C6D1697}" type="sibTrans" cxnId="{78A924AF-CF21-4650-8A68-C91F9E675E79}">
      <dgm:prSet/>
      <dgm:spPr/>
      <dgm:t>
        <a:bodyPr/>
        <a:lstStyle/>
        <a:p>
          <a:endParaRPr lang="fr-CA"/>
        </a:p>
      </dgm:t>
    </dgm:pt>
    <dgm:pt modelId="{31BB3C3D-62B2-4538-8F25-FE5F5D1DDF89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Modes d’organisation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47DD16-A2F8-4792-B60A-A3B38F9E0799}" type="parTrans" cxnId="{06CF7D0E-DE8B-43D9-9045-15B13D2DFE9E}">
      <dgm:prSet/>
      <dgm:spPr/>
      <dgm:t>
        <a:bodyPr/>
        <a:lstStyle/>
        <a:p>
          <a:endParaRPr lang="fr-CA"/>
        </a:p>
      </dgm:t>
    </dgm:pt>
    <dgm:pt modelId="{FB96832C-DD28-4ADD-93B9-6A336C1454F2}" type="sibTrans" cxnId="{06CF7D0E-DE8B-43D9-9045-15B13D2DFE9E}">
      <dgm:prSet/>
      <dgm:spPr/>
      <dgm:t>
        <a:bodyPr/>
        <a:lstStyle/>
        <a:p>
          <a:endParaRPr lang="fr-CA"/>
        </a:p>
      </dgm:t>
    </dgm:pt>
    <dgm:pt modelId="{FB33ECC4-70C8-4810-A3CD-E311392A4056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D9325-B7FD-486A-ADEE-B7ABA2C5A274}" type="parTrans" cxnId="{EAB941F4-5F75-4F30-991E-8AF4C080B23A}">
      <dgm:prSet/>
      <dgm:spPr/>
      <dgm:t>
        <a:bodyPr/>
        <a:lstStyle/>
        <a:p>
          <a:endParaRPr lang="fr-CA"/>
        </a:p>
      </dgm:t>
    </dgm:pt>
    <dgm:pt modelId="{54689F6F-DA7B-4758-834C-C9110BA8ACA0}" type="sibTrans" cxnId="{EAB941F4-5F75-4F30-991E-8AF4C080B23A}">
      <dgm:prSet/>
      <dgm:spPr/>
      <dgm:t>
        <a:bodyPr/>
        <a:lstStyle/>
        <a:p>
          <a:endParaRPr lang="fr-CA"/>
        </a:p>
      </dgm:t>
    </dgm:pt>
    <dgm:pt modelId="{D430C057-8AB3-4B7E-968E-C363E38BB971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Problèmes liés aux soins, services et ressources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C5791-CFAE-49B0-8834-1929376E3F70}" type="parTrans" cxnId="{402A7B98-CE28-4C5F-BAA8-6ED23E0B67BB}">
      <dgm:prSet/>
      <dgm:spPr/>
      <dgm:t>
        <a:bodyPr/>
        <a:lstStyle/>
        <a:p>
          <a:endParaRPr lang="fr-CA"/>
        </a:p>
      </dgm:t>
    </dgm:pt>
    <dgm:pt modelId="{C586C514-4AA6-422C-AC16-A952FFC540B7}" type="sibTrans" cxnId="{402A7B98-CE28-4C5F-BAA8-6ED23E0B67BB}">
      <dgm:prSet/>
      <dgm:spPr/>
      <dgm:t>
        <a:bodyPr/>
        <a:lstStyle/>
        <a:p>
          <a:endParaRPr lang="fr-CA"/>
        </a:p>
      </dgm:t>
    </dgm:pt>
    <dgm:pt modelId="{24727ECD-B92F-46E0-B838-AD0CEA81897C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Contexte familial déjà difficile avant la maladie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A80E0-236D-467C-8877-511310C2849C}" type="parTrans" cxnId="{6018AEC1-7402-4228-AA27-775DCD2F3636}">
      <dgm:prSet/>
      <dgm:spPr/>
      <dgm:t>
        <a:bodyPr/>
        <a:lstStyle/>
        <a:p>
          <a:endParaRPr lang="fr-CA"/>
        </a:p>
      </dgm:t>
    </dgm:pt>
    <dgm:pt modelId="{FBDD0E2E-8AF5-46FC-BDD8-1BA818205DB2}" type="sibTrans" cxnId="{6018AEC1-7402-4228-AA27-775DCD2F3636}">
      <dgm:prSet/>
      <dgm:spPr/>
      <dgm:t>
        <a:bodyPr/>
        <a:lstStyle/>
        <a:p>
          <a:endParaRPr lang="fr-CA"/>
        </a:p>
      </dgm:t>
    </dgm:pt>
    <dgm:pt modelId="{46C239D6-11B1-4E9F-BB26-BD5383989709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Processus de communication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98763B-82EF-4E64-81B0-602B94DE70B9}" type="parTrans" cxnId="{B571C41D-D0CA-4F39-8CFC-204CB29717A6}">
      <dgm:prSet/>
      <dgm:spPr/>
      <dgm:t>
        <a:bodyPr/>
        <a:lstStyle/>
        <a:p>
          <a:endParaRPr lang="fr-CA"/>
        </a:p>
      </dgm:t>
    </dgm:pt>
    <dgm:pt modelId="{32E2644C-FAFF-4DE9-865A-E9560DC4CBDF}" type="sibTrans" cxnId="{B571C41D-D0CA-4F39-8CFC-204CB29717A6}">
      <dgm:prSet/>
      <dgm:spPr/>
      <dgm:t>
        <a:bodyPr/>
        <a:lstStyle/>
        <a:p>
          <a:endParaRPr lang="fr-CA"/>
        </a:p>
      </dgm:t>
    </dgm:pt>
    <dgm:pt modelId="{D7B0A9E2-62FE-4930-8AED-DFD65D42C48B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la maladie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B0682-3ED1-4420-921F-6C5DFA9C4AF0}" type="parTrans" cxnId="{96528D5D-39B4-4F1E-8DC3-FFBFA706E36C}">
      <dgm:prSet/>
      <dgm:spPr/>
      <dgm:t>
        <a:bodyPr/>
        <a:lstStyle/>
        <a:p>
          <a:endParaRPr lang="fr-CA"/>
        </a:p>
      </dgm:t>
    </dgm:pt>
    <dgm:pt modelId="{6C1B01B3-E64C-4679-85BB-31BB88F97CA5}" type="sibTrans" cxnId="{96528D5D-39B4-4F1E-8DC3-FFBFA706E36C}">
      <dgm:prSet/>
      <dgm:spPr/>
      <dgm:t>
        <a:bodyPr/>
        <a:lstStyle/>
        <a:p>
          <a:endParaRPr lang="fr-CA"/>
        </a:p>
      </dgm:t>
    </dgm:pt>
    <dgm:pt modelId="{BD7EA374-B124-46E6-B604-3AEDF8816DF3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l’éloignement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FF1B9C-0135-4280-9002-D6014E13C582}" type="parTrans" cxnId="{7DA6AD31-227F-4FB1-A8B6-B16070A36728}">
      <dgm:prSet/>
      <dgm:spPr/>
      <dgm:t>
        <a:bodyPr/>
        <a:lstStyle/>
        <a:p>
          <a:endParaRPr lang="fr-CA"/>
        </a:p>
      </dgm:t>
    </dgm:pt>
    <dgm:pt modelId="{A829A6C2-BE31-469A-9DC9-909B54698002}" type="sibTrans" cxnId="{7DA6AD31-227F-4FB1-A8B6-B16070A36728}">
      <dgm:prSet/>
      <dgm:spPr/>
      <dgm:t>
        <a:bodyPr/>
        <a:lstStyle/>
        <a:p>
          <a:endParaRPr lang="fr-CA"/>
        </a:p>
      </dgm:t>
    </dgm:pt>
    <dgm:pt modelId="{7E354157-A272-416E-8C14-2B4CEDCACC77}" type="pres">
      <dgm:prSet presAssocID="{41044AFE-8781-45AB-BA6E-C341DEF7B91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7215A070-32C7-4044-98A8-3E5597027F87}" type="pres">
      <dgm:prSet presAssocID="{41044AFE-8781-45AB-BA6E-C341DEF7B913}" presName="dummyMaxCanvas" presStyleCnt="0"/>
      <dgm:spPr/>
    </dgm:pt>
    <dgm:pt modelId="{79BA832E-715F-426B-BAF5-0EA098EACF74}" type="pres">
      <dgm:prSet presAssocID="{41044AFE-8781-45AB-BA6E-C341DEF7B913}" presName="parentComposite" presStyleCnt="0"/>
      <dgm:spPr/>
    </dgm:pt>
    <dgm:pt modelId="{F0529459-5F8A-4A29-AFA7-F08794B6F3E7}" type="pres">
      <dgm:prSet presAssocID="{41044AFE-8781-45AB-BA6E-C341DEF7B91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EFBDDCFB-B7EB-4C04-912B-33733EC9DF2B}" type="pres">
      <dgm:prSet presAssocID="{41044AFE-8781-45AB-BA6E-C341DEF7B91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BBBE0273-67A4-4D35-840A-DF04B354EE83}" type="pres">
      <dgm:prSet presAssocID="{41044AFE-8781-45AB-BA6E-C341DEF7B913}" presName="childrenComposite" presStyleCnt="0"/>
      <dgm:spPr/>
    </dgm:pt>
    <dgm:pt modelId="{844BE97F-3C5D-4219-B1F8-3D3FE73F7A68}" type="pres">
      <dgm:prSet presAssocID="{41044AFE-8781-45AB-BA6E-C341DEF7B913}" presName="dummyMaxCanvas_ChildArea" presStyleCnt="0"/>
      <dgm:spPr/>
    </dgm:pt>
    <dgm:pt modelId="{3C7F9AA3-950B-43E8-A69E-98D398314C8D}" type="pres">
      <dgm:prSet presAssocID="{41044AFE-8781-45AB-BA6E-C341DEF7B913}" presName="fulcrum" presStyleLbl="alignAccFollowNode1" presStyleIdx="2" presStyleCnt="4"/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E3926DF7-AE43-494B-B934-C76492B7188B}" type="pres">
      <dgm:prSet presAssocID="{41044AFE-8781-45AB-BA6E-C341DEF7B913}" presName="balance_34" presStyleLbl="alignAccFollowNode1" presStyleIdx="3" presStyleCnt="4">
        <dgm:presLayoutVars>
          <dgm:bulletEnabled val="1"/>
        </dgm:presLayoutVars>
      </dgm:prSet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CA274387-B620-4D86-98BD-D4A69586EE7E}" type="pres">
      <dgm:prSet presAssocID="{41044AFE-8781-45AB-BA6E-C341DEF7B913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D728611-766D-4ABD-B16D-B5A836EB7C18}" type="pres">
      <dgm:prSet presAssocID="{41044AFE-8781-45AB-BA6E-C341DEF7B913}" presName="right_34_2" presStyleLbl="node1" presStyleIdx="1" presStyleCnt="7" custScaleY="119732" custLinFactY="-100000" custLinFactNeighborX="7587" custLinFactNeighborY="-10549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681ECED-C9C0-45A2-AB6D-B846DFD46B59}" type="pres">
      <dgm:prSet presAssocID="{41044AFE-8781-45AB-BA6E-C341DEF7B913}" presName="right_34_3" presStyleLbl="node1" presStyleIdx="2" presStyleCnt="7" custScaleY="97184" custLinFactNeighborX="-2319" custLinFactNeighborY="8452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44BBAEC-953A-474A-8CD3-DC356FC41672}" type="pres">
      <dgm:prSet presAssocID="{41044AFE-8781-45AB-BA6E-C341DEF7B913}" presName="right_34_4" presStyleLbl="node1" presStyleIdx="3" presStyleCnt="7" custLinFactNeighborX="-1476" custLinFactNeighborY="7790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3627DCD-B38D-495C-B46D-C3AD87E2A663}" type="pres">
      <dgm:prSet presAssocID="{41044AFE-8781-45AB-BA6E-C341DEF7B913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3AE0FED-7916-4F59-9258-0878A4F3E207}" type="pres">
      <dgm:prSet presAssocID="{41044AFE-8781-45AB-BA6E-C341DEF7B913}" presName="left_34_2" presStyleLbl="node1" presStyleIdx="5" presStyleCnt="7" custLinFactNeighborX="-449" custLinFactNeighborY="-544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CC3E0D-BA78-4ABA-89B5-FCD021237EE5}" type="pres">
      <dgm:prSet presAssocID="{41044AFE-8781-45AB-BA6E-C341DEF7B913}" presName="left_34_3" presStyleLbl="node1" presStyleIdx="6" presStyleCnt="7" custLinFactNeighborX="395" custLinFactNeighborY="-134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7BB96641-51A9-4840-9104-9F4C9AB4CECB}" type="presOf" srcId="{46C239D6-11B1-4E9F-BB26-BD5383989709}" destId="{A5CC3E0D-BA78-4ABA-89B5-FCD021237EE5}" srcOrd="0" destOrd="0" presId="urn:microsoft.com/office/officeart/2005/8/layout/balance1"/>
    <dgm:cxn modelId="{8E3D55A6-D726-45C1-8D03-B73F7D2B22EF}" type="presOf" srcId="{BD7EA374-B124-46E6-B604-3AEDF8816DF3}" destId="{E681ECED-C9C0-45A2-AB6D-B846DFD46B59}" srcOrd="0" destOrd="0" presId="urn:microsoft.com/office/officeart/2005/8/layout/balance1"/>
    <dgm:cxn modelId="{315C0C10-D1F1-48BB-A9E0-37B344CC54A0}" type="presOf" srcId="{41044AFE-8781-45AB-BA6E-C341DEF7B913}" destId="{7E354157-A272-416E-8C14-2B4CEDCACC77}" srcOrd="0" destOrd="0" presId="urn:microsoft.com/office/officeart/2005/8/layout/balance1"/>
    <dgm:cxn modelId="{7DA6AD31-227F-4FB1-A8B6-B16070A36728}" srcId="{FB33ECC4-70C8-4810-A3CD-E311392A4056}" destId="{BD7EA374-B124-46E6-B604-3AEDF8816DF3}" srcOrd="2" destOrd="0" parTransId="{22FF1B9C-0135-4280-9002-D6014E13C582}" sibTransId="{A829A6C2-BE31-469A-9DC9-909B54698002}"/>
    <dgm:cxn modelId="{DA435039-DA4D-4CFA-A954-8B224DFB9E35}" type="presOf" srcId="{31BB3C3D-62B2-4538-8F25-FE5F5D1DDF89}" destId="{73AE0FED-7916-4F59-9258-0878A4F3E207}" srcOrd="0" destOrd="0" presId="urn:microsoft.com/office/officeart/2005/8/layout/balance1"/>
    <dgm:cxn modelId="{96528D5D-39B4-4F1E-8DC3-FFBFA706E36C}" srcId="{FB33ECC4-70C8-4810-A3CD-E311392A4056}" destId="{D7B0A9E2-62FE-4930-8AED-DFD65D42C48B}" srcOrd="3" destOrd="0" parTransId="{031B0682-3ED1-4420-921F-6C5DFA9C4AF0}" sibTransId="{6C1B01B3-E64C-4679-85BB-31BB88F97CA5}"/>
    <dgm:cxn modelId="{EAB941F4-5F75-4F30-991E-8AF4C080B23A}" srcId="{41044AFE-8781-45AB-BA6E-C341DEF7B913}" destId="{FB33ECC4-70C8-4810-A3CD-E311392A4056}" srcOrd="1" destOrd="0" parTransId="{66CD9325-B7FD-486A-ADEE-B7ABA2C5A274}" sibTransId="{54689F6F-DA7B-4758-834C-C9110BA8ACA0}"/>
    <dgm:cxn modelId="{AFF691CE-17D0-48A1-BDF5-96D20CDD9523}" type="presOf" srcId="{D7B0A9E2-62FE-4930-8AED-DFD65D42C48B}" destId="{B44BBAEC-953A-474A-8CD3-DC356FC41672}" srcOrd="0" destOrd="0" presId="urn:microsoft.com/office/officeart/2005/8/layout/balance1"/>
    <dgm:cxn modelId="{B571C41D-D0CA-4F39-8CFC-204CB29717A6}" srcId="{DE696A0F-5094-4C85-ACD4-DD79DE4D07E7}" destId="{46C239D6-11B1-4E9F-BB26-BD5383989709}" srcOrd="2" destOrd="0" parTransId="{9598763B-82EF-4E64-81B0-602B94DE70B9}" sibTransId="{32E2644C-FAFF-4DE9-865A-E9560DC4CBDF}"/>
    <dgm:cxn modelId="{752605A7-390C-4D4A-96A7-8B0D7A52186F}" type="presOf" srcId="{FB33ECC4-70C8-4810-A3CD-E311392A4056}" destId="{EFBDDCFB-B7EB-4C04-912B-33733EC9DF2B}" srcOrd="0" destOrd="0" presId="urn:microsoft.com/office/officeart/2005/8/layout/balance1"/>
    <dgm:cxn modelId="{8C31B411-01E7-4A23-B833-24D89E244371}" type="presOf" srcId="{24727ECD-B92F-46E0-B838-AD0CEA81897C}" destId="{DD728611-766D-4ABD-B16D-B5A836EB7C18}" srcOrd="0" destOrd="0" presId="urn:microsoft.com/office/officeart/2005/8/layout/balance1"/>
    <dgm:cxn modelId="{B4032643-910B-45F6-9F86-4BC0317E2C59}" srcId="{41044AFE-8781-45AB-BA6E-C341DEF7B913}" destId="{DE696A0F-5094-4C85-ACD4-DD79DE4D07E7}" srcOrd="0" destOrd="0" parTransId="{6E2D6C25-8692-46A9-A519-103A5C52F9F2}" sibTransId="{22556566-65FE-403C-9DFA-F012067C822C}"/>
    <dgm:cxn modelId="{B983325D-A529-40B8-A7BB-1E1D84BD0262}" type="presOf" srcId="{D430C057-8AB3-4B7E-968E-C363E38BB971}" destId="{CA274387-B620-4D86-98BD-D4A69586EE7E}" srcOrd="0" destOrd="0" presId="urn:microsoft.com/office/officeart/2005/8/layout/balance1"/>
    <dgm:cxn modelId="{06CF7D0E-DE8B-43D9-9045-15B13D2DFE9E}" srcId="{DE696A0F-5094-4C85-ACD4-DD79DE4D07E7}" destId="{31BB3C3D-62B2-4538-8F25-FE5F5D1DDF89}" srcOrd="1" destOrd="0" parTransId="{F547DD16-A2F8-4792-B60A-A3B38F9E0799}" sibTransId="{FB96832C-DD28-4ADD-93B9-6A336C1454F2}"/>
    <dgm:cxn modelId="{A7362161-AC59-4DD9-A02C-9FD1E61A8CA3}" type="presOf" srcId="{FF90F5EC-F27F-4ED2-A167-572900409973}" destId="{73627DCD-B38D-495C-B46D-C3AD87E2A663}" srcOrd="0" destOrd="0" presId="urn:microsoft.com/office/officeart/2005/8/layout/balance1"/>
    <dgm:cxn modelId="{6018AEC1-7402-4228-AA27-775DCD2F3636}" srcId="{FB33ECC4-70C8-4810-A3CD-E311392A4056}" destId="{24727ECD-B92F-46E0-B838-AD0CEA81897C}" srcOrd="1" destOrd="0" parTransId="{65BA80E0-236D-467C-8877-511310C2849C}" sibTransId="{FBDD0E2E-8AF5-46FC-BDD8-1BA818205DB2}"/>
    <dgm:cxn modelId="{78A924AF-CF21-4650-8A68-C91F9E675E79}" srcId="{DE696A0F-5094-4C85-ACD4-DD79DE4D07E7}" destId="{FF90F5EC-F27F-4ED2-A167-572900409973}" srcOrd="0" destOrd="0" parTransId="{8E0E0AF1-150A-4168-B030-66526C38B6F2}" sibTransId="{250D3865-3667-4E93-AE36-8ED25C6D1697}"/>
    <dgm:cxn modelId="{0861E426-3795-454F-9654-9A600D7B1CD0}" type="presOf" srcId="{DE696A0F-5094-4C85-ACD4-DD79DE4D07E7}" destId="{F0529459-5F8A-4A29-AFA7-F08794B6F3E7}" srcOrd="0" destOrd="0" presId="urn:microsoft.com/office/officeart/2005/8/layout/balance1"/>
    <dgm:cxn modelId="{402A7B98-CE28-4C5F-BAA8-6ED23E0B67BB}" srcId="{FB33ECC4-70C8-4810-A3CD-E311392A4056}" destId="{D430C057-8AB3-4B7E-968E-C363E38BB971}" srcOrd="0" destOrd="0" parTransId="{B48C5791-CFAE-49B0-8834-1929376E3F70}" sibTransId="{C586C514-4AA6-422C-AC16-A952FFC540B7}"/>
    <dgm:cxn modelId="{C866CFE9-3BB9-4FA7-9DE9-00C9795AD188}" type="presParOf" srcId="{7E354157-A272-416E-8C14-2B4CEDCACC77}" destId="{7215A070-32C7-4044-98A8-3E5597027F87}" srcOrd="0" destOrd="0" presId="urn:microsoft.com/office/officeart/2005/8/layout/balance1"/>
    <dgm:cxn modelId="{B3A9BC28-8340-4152-98B1-8768BDACD6CB}" type="presParOf" srcId="{7E354157-A272-416E-8C14-2B4CEDCACC77}" destId="{79BA832E-715F-426B-BAF5-0EA098EACF74}" srcOrd="1" destOrd="0" presId="urn:microsoft.com/office/officeart/2005/8/layout/balance1"/>
    <dgm:cxn modelId="{FA4363C4-770D-4C98-89A9-3CBABBD5A321}" type="presParOf" srcId="{79BA832E-715F-426B-BAF5-0EA098EACF74}" destId="{F0529459-5F8A-4A29-AFA7-F08794B6F3E7}" srcOrd="0" destOrd="0" presId="urn:microsoft.com/office/officeart/2005/8/layout/balance1"/>
    <dgm:cxn modelId="{525C404B-BDF6-434B-8AB6-7CD59B6C686C}" type="presParOf" srcId="{79BA832E-715F-426B-BAF5-0EA098EACF74}" destId="{EFBDDCFB-B7EB-4C04-912B-33733EC9DF2B}" srcOrd="1" destOrd="0" presId="urn:microsoft.com/office/officeart/2005/8/layout/balance1"/>
    <dgm:cxn modelId="{B34748E6-A26F-4132-B54B-A221E2456323}" type="presParOf" srcId="{7E354157-A272-416E-8C14-2B4CEDCACC77}" destId="{BBBE0273-67A4-4D35-840A-DF04B354EE83}" srcOrd="2" destOrd="0" presId="urn:microsoft.com/office/officeart/2005/8/layout/balance1"/>
    <dgm:cxn modelId="{4BC719E7-49DE-47A6-91F7-39A2589B21A0}" type="presParOf" srcId="{BBBE0273-67A4-4D35-840A-DF04B354EE83}" destId="{844BE97F-3C5D-4219-B1F8-3D3FE73F7A68}" srcOrd="0" destOrd="0" presId="urn:microsoft.com/office/officeart/2005/8/layout/balance1"/>
    <dgm:cxn modelId="{0AB11018-A0B4-4A66-BD98-2A5B06F3264C}" type="presParOf" srcId="{BBBE0273-67A4-4D35-840A-DF04B354EE83}" destId="{3C7F9AA3-950B-43E8-A69E-98D398314C8D}" srcOrd="1" destOrd="0" presId="urn:microsoft.com/office/officeart/2005/8/layout/balance1"/>
    <dgm:cxn modelId="{778A34C0-5A16-4111-A33C-37F71BD9C7CF}" type="presParOf" srcId="{BBBE0273-67A4-4D35-840A-DF04B354EE83}" destId="{E3926DF7-AE43-494B-B934-C76492B7188B}" srcOrd="2" destOrd="0" presId="urn:microsoft.com/office/officeart/2005/8/layout/balance1"/>
    <dgm:cxn modelId="{39CE163F-0B9C-4B0A-BA67-A68E5EE1A7C1}" type="presParOf" srcId="{BBBE0273-67A4-4D35-840A-DF04B354EE83}" destId="{CA274387-B620-4D86-98BD-D4A69586EE7E}" srcOrd="3" destOrd="0" presId="urn:microsoft.com/office/officeart/2005/8/layout/balance1"/>
    <dgm:cxn modelId="{E2453899-4A35-4439-A2ED-2B205C97AF7D}" type="presParOf" srcId="{BBBE0273-67A4-4D35-840A-DF04B354EE83}" destId="{DD728611-766D-4ABD-B16D-B5A836EB7C18}" srcOrd="4" destOrd="0" presId="urn:microsoft.com/office/officeart/2005/8/layout/balance1"/>
    <dgm:cxn modelId="{2272554A-1849-4AB0-9EF1-207410A1EDFD}" type="presParOf" srcId="{BBBE0273-67A4-4D35-840A-DF04B354EE83}" destId="{E681ECED-C9C0-45A2-AB6D-B846DFD46B59}" srcOrd="5" destOrd="0" presId="urn:microsoft.com/office/officeart/2005/8/layout/balance1"/>
    <dgm:cxn modelId="{06AB176A-63CA-4247-8562-F025F61F7FA8}" type="presParOf" srcId="{BBBE0273-67A4-4D35-840A-DF04B354EE83}" destId="{B44BBAEC-953A-474A-8CD3-DC356FC41672}" srcOrd="6" destOrd="0" presId="urn:microsoft.com/office/officeart/2005/8/layout/balance1"/>
    <dgm:cxn modelId="{765949BA-13B7-4B83-9823-70140858F13F}" type="presParOf" srcId="{BBBE0273-67A4-4D35-840A-DF04B354EE83}" destId="{73627DCD-B38D-495C-B46D-C3AD87E2A663}" srcOrd="7" destOrd="0" presId="urn:microsoft.com/office/officeart/2005/8/layout/balance1"/>
    <dgm:cxn modelId="{EEC8A7DC-BBCA-4B1F-A289-024A3A4AD94B}" type="presParOf" srcId="{BBBE0273-67A4-4D35-840A-DF04B354EE83}" destId="{73AE0FED-7916-4F59-9258-0878A4F3E207}" srcOrd="8" destOrd="0" presId="urn:microsoft.com/office/officeart/2005/8/layout/balance1"/>
    <dgm:cxn modelId="{57A38A4D-BDC8-4528-B57C-F94D2D0176DE}" type="presParOf" srcId="{BBBE0273-67A4-4D35-840A-DF04B354EE83}" destId="{A5CC3E0D-BA78-4ABA-89B5-FCD021237EE5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044AFE-8781-45AB-BA6E-C341DEF7B91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E696A0F-5094-4C85-ACD4-DD79DE4D07E7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D6C25-8692-46A9-A519-103A5C52F9F2}" type="parTrans" cxnId="{B4032643-910B-45F6-9F86-4BC0317E2C59}">
      <dgm:prSet/>
      <dgm:spPr/>
      <dgm:t>
        <a:bodyPr/>
        <a:lstStyle/>
        <a:p>
          <a:endParaRPr lang="fr-CA"/>
        </a:p>
      </dgm:t>
    </dgm:pt>
    <dgm:pt modelId="{22556566-65FE-403C-9DFA-F012067C822C}" type="sibTrans" cxnId="{B4032643-910B-45F6-9F86-4BC0317E2C59}">
      <dgm:prSet/>
      <dgm:spPr/>
      <dgm:t>
        <a:bodyPr/>
        <a:lstStyle/>
        <a:p>
          <a:endParaRPr lang="fr-CA"/>
        </a:p>
      </dgm:t>
    </dgm:pt>
    <dgm:pt modelId="{FF90F5EC-F27F-4ED2-A167-572900409973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Système de valeurs et croyances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0AF1-150A-4168-B030-66526C38B6F2}" type="parTrans" cxnId="{78A924AF-CF21-4650-8A68-C91F9E675E79}">
      <dgm:prSet/>
      <dgm:spPr/>
      <dgm:t>
        <a:bodyPr/>
        <a:lstStyle/>
        <a:p>
          <a:endParaRPr lang="fr-CA"/>
        </a:p>
      </dgm:t>
    </dgm:pt>
    <dgm:pt modelId="{250D3865-3667-4E93-AE36-8ED25C6D1697}" type="sibTrans" cxnId="{78A924AF-CF21-4650-8A68-C91F9E675E79}">
      <dgm:prSet/>
      <dgm:spPr/>
      <dgm:t>
        <a:bodyPr/>
        <a:lstStyle/>
        <a:p>
          <a:endParaRPr lang="fr-CA"/>
        </a:p>
      </dgm:t>
    </dgm:pt>
    <dgm:pt modelId="{31BB3C3D-62B2-4538-8F25-FE5F5D1DDF89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Modes d’organisation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47DD16-A2F8-4792-B60A-A3B38F9E0799}" type="parTrans" cxnId="{06CF7D0E-DE8B-43D9-9045-15B13D2DFE9E}">
      <dgm:prSet/>
      <dgm:spPr/>
      <dgm:t>
        <a:bodyPr/>
        <a:lstStyle/>
        <a:p>
          <a:endParaRPr lang="fr-CA"/>
        </a:p>
      </dgm:t>
    </dgm:pt>
    <dgm:pt modelId="{FB96832C-DD28-4ADD-93B9-6A336C1454F2}" type="sibTrans" cxnId="{06CF7D0E-DE8B-43D9-9045-15B13D2DFE9E}">
      <dgm:prSet/>
      <dgm:spPr/>
      <dgm:t>
        <a:bodyPr/>
        <a:lstStyle/>
        <a:p>
          <a:endParaRPr lang="fr-CA"/>
        </a:p>
      </dgm:t>
    </dgm:pt>
    <dgm:pt modelId="{FB33ECC4-70C8-4810-A3CD-E311392A4056}">
      <dgm:prSet phldrT="[Texte]"/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D9325-B7FD-486A-ADEE-B7ABA2C5A274}" type="parTrans" cxnId="{EAB941F4-5F75-4F30-991E-8AF4C080B23A}">
      <dgm:prSet/>
      <dgm:spPr/>
      <dgm:t>
        <a:bodyPr/>
        <a:lstStyle/>
        <a:p>
          <a:endParaRPr lang="fr-CA"/>
        </a:p>
      </dgm:t>
    </dgm:pt>
    <dgm:pt modelId="{54689F6F-DA7B-4758-834C-C9110BA8ACA0}" type="sibTrans" cxnId="{EAB941F4-5F75-4F30-991E-8AF4C080B23A}">
      <dgm:prSet/>
      <dgm:spPr/>
      <dgm:t>
        <a:bodyPr/>
        <a:lstStyle/>
        <a:p>
          <a:endParaRPr lang="fr-CA"/>
        </a:p>
      </dgm:t>
    </dgm:pt>
    <dgm:pt modelId="{D430C057-8AB3-4B7E-968E-C363E38BB971}">
      <dgm:prSet phldrT="[Texte]"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Problèmes liés aux soins, services et ressources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C5791-CFAE-49B0-8834-1929376E3F70}" type="parTrans" cxnId="{402A7B98-CE28-4C5F-BAA8-6ED23E0B67BB}">
      <dgm:prSet/>
      <dgm:spPr/>
      <dgm:t>
        <a:bodyPr/>
        <a:lstStyle/>
        <a:p>
          <a:endParaRPr lang="fr-CA"/>
        </a:p>
      </dgm:t>
    </dgm:pt>
    <dgm:pt modelId="{C586C514-4AA6-422C-AC16-A952FFC540B7}" type="sibTrans" cxnId="{402A7B98-CE28-4C5F-BAA8-6ED23E0B67BB}">
      <dgm:prSet/>
      <dgm:spPr/>
      <dgm:t>
        <a:bodyPr/>
        <a:lstStyle/>
        <a:p>
          <a:endParaRPr lang="fr-CA"/>
        </a:p>
      </dgm:t>
    </dgm:pt>
    <dgm:pt modelId="{24727ECD-B92F-46E0-B838-AD0CEA81897C}">
      <dgm:prSet phldrT="[Texte]"/>
      <dgm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Contexte familial déjà difficile avant la maladie</a:t>
          </a:r>
          <a:endParaRPr lang="fr-CA" dirty="0">
            <a:solidFill>
              <a:schemeClr val="bg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A80E0-236D-467C-8877-511310C2849C}" type="parTrans" cxnId="{6018AEC1-7402-4228-AA27-775DCD2F3636}">
      <dgm:prSet/>
      <dgm:spPr/>
      <dgm:t>
        <a:bodyPr/>
        <a:lstStyle/>
        <a:p>
          <a:endParaRPr lang="fr-CA"/>
        </a:p>
      </dgm:t>
    </dgm:pt>
    <dgm:pt modelId="{FBDD0E2E-8AF5-46FC-BDD8-1BA818205DB2}" type="sibTrans" cxnId="{6018AEC1-7402-4228-AA27-775DCD2F3636}">
      <dgm:prSet/>
      <dgm:spPr/>
      <dgm:t>
        <a:bodyPr/>
        <a:lstStyle/>
        <a:p>
          <a:endParaRPr lang="fr-CA"/>
        </a:p>
      </dgm:t>
    </dgm:pt>
    <dgm:pt modelId="{46C239D6-11B1-4E9F-BB26-BD5383989709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Processus de communication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98763B-82EF-4E64-81B0-602B94DE70B9}" type="parTrans" cxnId="{B571C41D-D0CA-4F39-8CFC-204CB29717A6}">
      <dgm:prSet/>
      <dgm:spPr/>
      <dgm:t>
        <a:bodyPr/>
        <a:lstStyle/>
        <a:p>
          <a:endParaRPr lang="fr-CA"/>
        </a:p>
      </dgm:t>
    </dgm:pt>
    <dgm:pt modelId="{32E2644C-FAFF-4DE9-865A-E9560DC4CBDF}" type="sibTrans" cxnId="{B571C41D-D0CA-4F39-8CFC-204CB29717A6}">
      <dgm:prSet/>
      <dgm:spPr/>
      <dgm:t>
        <a:bodyPr/>
        <a:lstStyle/>
        <a:p>
          <a:endParaRPr lang="fr-CA"/>
        </a:p>
      </dgm:t>
    </dgm:pt>
    <dgm:pt modelId="{D7B0A9E2-62FE-4930-8AED-DFD65D42C48B}">
      <dgm:prSet/>
      <dgm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la maladie</a:t>
          </a:r>
          <a:endParaRPr lang="fr-CA" dirty="0">
            <a:solidFill>
              <a:schemeClr val="bg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B0682-3ED1-4420-921F-6C5DFA9C4AF0}" type="parTrans" cxnId="{96528D5D-39B4-4F1E-8DC3-FFBFA706E36C}">
      <dgm:prSet/>
      <dgm:spPr/>
      <dgm:t>
        <a:bodyPr/>
        <a:lstStyle/>
        <a:p>
          <a:endParaRPr lang="fr-CA"/>
        </a:p>
      </dgm:t>
    </dgm:pt>
    <dgm:pt modelId="{6C1B01B3-E64C-4679-85BB-31BB88F97CA5}" type="sibTrans" cxnId="{96528D5D-39B4-4F1E-8DC3-FFBFA706E36C}">
      <dgm:prSet/>
      <dgm:spPr/>
      <dgm:t>
        <a:bodyPr/>
        <a:lstStyle/>
        <a:p>
          <a:endParaRPr lang="fr-CA"/>
        </a:p>
      </dgm:t>
    </dgm:pt>
    <dgm:pt modelId="{BD7EA374-B124-46E6-B604-3AEDF8816DF3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C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l’éloignement</a:t>
          </a:r>
          <a:endParaRPr lang="fr-C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FF1B9C-0135-4280-9002-D6014E13C582}" type="parTrans" cxnId="{7DA6AD31-227F-4FB1-A8B6-B16070A36728}">
      <dgm:prSet/>
      <dgm:spPr/>
      <dgm:t>
        <a:bodyPr/>
        <a:lstStyle/>
        <a:p>
          <a:endParaRPr lang="fr-CA"/>
        </a:p>
      </dgm:t>
    </dgm:pt>
    <dgm:pt modelId="{A829A6C2-BE31-469A-9DC9-909B54698002}" type="sibTrans" cxnId="{7DA6AD31-227F-4FB1-A8B6-B16070A36728}">
      <dgm:prSet/>
      <dgm:spPr/>
      <dgm:t>
        <a:bodyPr/>
        <a:lstStyle/>
        <a:p>
          <a:endParaRPr lang="fr-CA"/>
        </a:p>
      </dgm:t>
    </dgm:pt>
    <dgm:pt modelId="{7E354157-A272-416E-8C14-2B4CEDCACC77}" type="pres">
      <dgm:prSet presAssocID="{41044AFE-8781-45AB-BA6E-C341DEF7B91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7215A070-32C7-4044-98A8-3E5597027F87}" type="pres">
      <dgm:prSet presAssocID="{41044AFE-8781-45AB-BA6E-C341DEF7B913}" presName="dummyMaxCanvas" presStyleCnt="0"/>
      <dgm:spPr/>
    </dgm:pt>
    <dgm:pt modelId="{79BA832E-715F-426B-BAF5-0EA098EACF74}" type="pres">
      <dgm:prSet presAssocID="{41044AFE-8781-45AB-BA6E-C341DEF7B913}" presName="parentComposite" presStyleCnt="0"/>
      <dgm:spPr/>
    </dgm:pt>
    <dgm:pt modelId="{F0529459-5F8A-4A29-AFA7-F08794B6F3E7}" type="pres">
      <dgm:prSet presAssocID="{41044AFE-8781-45AB-BA6E-C341DEF7B91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EFBDDCFB-B7EB-4C04-912B-33733EC9DF2B}" type="pres">
      <dgm:prSet presAssocID="{41044AFE-8781-45AB-BA6E-C341DEF7B91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BBBE0273-67A4-4D35-840A-DF04B354EE83}" type="pres">
      <dgm:prSet presAssocID="{41044AFE-8781-45AB-BA6E-C341DEF7B913}" presName="childrenComposite" presStyleCnt="0"/>
      <dgm:spPr/>
    </dgm:pt>
    <dgm:pt modelId="{844BE97F-3C5D-4219-B1F8-3D3FE73F7A68}" type="pres">
      <dgm:prSet presAssocID="{41044AFE-8781-45AB-BA6E-C341DEF7B913}" presName="dummyMaxCanvas_ChildArea" presStyleCnt="0"/>
      <dgm:spPr/>
    </dgm:pt>
    <dgm:pt modelId="{3C7F9AA3-950B-43E8-A69E-98D398314C8D}" type="pres">
      <dgm:prSet presAssocID="{41044AFE-8781-45AB-BA6E-C341DEF7B913}" presName="fulcrum" presStyleLbl="alignAccFollowNode1" presStyleIdx="2" presStyleCnt="4"/>
      <dgm:spPr>
        <a:solidFill>
          <a:schemeClr val="bg1">
            <a:alpha val="90000"/>
          </a:schemeClr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E3926DF7-AE43-494B-B934-C76492B7188B}" type="pres">
      <dgm:prSet presAssocID="{41044AFE-8781-45AB-BA6E-C341DEF7B913}" presName="balance_34" presStyleLbl="alignAccFollowNode1" presStyleIdx="3" presStyleCnt="4">
        <dgm:presLayoutVars>
          <dgm:bulletEnabled val="1"/>
        </dgm:presLayoutVars>
      </dgm:prSet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CA"/>
        </a:p>
      </dgm:t>
    </dgm:pt>
    <dgm:pt modelId="{CA274387-B620-4D86-98BD-D4A69586EE7E}" type="pres">
      <dgm:prSet presAssocID="{41044AFE-8781-45AB-BA6E-C341DEF7B913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D728611-766D-4ABD-B16D-B5A836EB7C18}" type="pres">
      <dgm:prSet presAssocID="{41044AFE-8781-45AB-BA6E-C341DEF7B913}" presName="right_34_2" presStyleLbl="node1" presStyleIdx="1" presStyleCnt="7" custScaleY="119732" custLinFactY="-100000" custLinFactNeighborX="7587" custLinFactNeighborY="-10549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681ECED-C9C0-45A2-AB6D-B846DFD46B59}" type="pres">
      <dgm:prSet presAssocID="{41044AFE-8781-45AB-BA6E-C341DEF7B913}" presName="right_34_3" presStyleLbl="node1" presStyleIdx="2" presStyleCnt="7" custScaleY="97184" custLinFactNeighborX="-2319" custLinFactNeighborY="8452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44BBAEC-953A-474A-8CD3-DC356FC41672}" type="pres">
      <dgm:prSet presAssocID="{41044AFE-8781-45AB-BA6E-C341DEF7B913}" presName="right_34_4" presStyleLbl="node1" presStyleIdx="3" presStyleCnt="7" custLinFactNeighborX="-1476" custLinFactNeighborY="7790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3627DCD-B38D-495C-B46D-C3AD87E2A663}" type="pres">
      <dgm:prSet presAssocID="{41044AFE-8781-45AB-BA6E-C341DEF7B913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3AE0FED-7916-4F59-9258-0878A4F3E207}" type="pres">
      <dgm:prSet presAssocID="{41044AFE-8781-45AB-BA6E-C341DEF7B913}" presName="left_34_2" presStyleLbl="node1" presStyleIdx="5" presStyleCnt="7" custLinFactNeighborX="-449" custLinFactNeighborY="-544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5CC3E0D-BA78-4ABA-89B5-FCD021237EE5}" type="pres">
      <dgm:prSet presAssocID="{41044AFE-8781-45AB-BA6E-C341DEF7B913}" presName="left_34_3" presStyleLbl="node1" presStyleIdx="6" presStyleCnt="7" custLinFactNeighborX="395" custLinFactNeighborY="-134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7BB96641-51A9-4840-9104-9F4C9AB4CECB}" type="presOf" srcId="{46C239D6-11B1-4E9F-BB26-BD5383989709}" destId="{A5CC3E0D-BA78-4ABA-89B5-FCD021237EE5}" srcOrd="0" destOrd="0" presId="urn:microsoft.com/office/officeart/2005/8/layout/balance1"/>
    <dgm:cxn modelId="{8E3D55A6-D726-45C1-8D03-B73F7D2B22EF}" type="presOf" srcId="{BD7EA374-B124-46E6-B604-3AEDF8816DF3}" destId="{E681ECED-C9C0-45A2-AB6D-B846DFD46B59}" srcOrd="0" destOrd="0" presId="urn:microsoft.com/office/officeart/2005/8/layout/balance1"/>
    <dgm:cxn modelId="{315C0C10-D1F1-48BB-A9E0-37B344CC54A0}" type="presOf" srcId="{41044AFE-8781-45AB-BA6E-C341DEF7B913}" destId="{7E354157-A272-416E-8C14-2B4CEDCACC77}" srcOrd="0" destOrd="0" presId="urn:microsoft.com/office/officeart/2005/8/layout/balance1"/>
    <dgm:cxn modelId="{7DA6AD31-227F-4FB1-A8B6-B16070A36728}" srcId="{FB33ECC4-70C8-4810-A3CD-E311392A4056}" destId="{BD7EA374-B124-46E6-B604-3AEDF8816DF3}" srcOrd="2" destOrd="0" parTransId="{22FF1B9C-0135-4280-9002-D6014E13C582}" sibTransId="{A829A6C2-BE31-469A-9DC9-909B54698002}"/>
    <dgm:cxn modelId="{DA435039-DA4D-4CFA-A954-8B224DFB9E35}" type="presOf" srcId="{31BB3C3D-62B2-4538-8F25-FE5F5D1DDF89}" destId="{73AE0FED-7916-4F59-9258-0878A4F3E207}" srcOrd="0" destOrd="0" presId="urn:microsoft.com/office/officeart/2005/8/layout/balance1"/>
    <dgm:cxn modelId="{96528D5D-39B4-4F1E-8DC3-FFBFA706E36C}" srcId="{FB33ECC4-70C8-4810-A3CD-E311392A4056}" destId="{D7B0A9E2-62FE-4930-8AED-DFD65D42C48B}" srcOrd="3" destOrd="0" parTransId="{031B0682-3ED1-4420-921F-6C5DFA9C4AF0}" sibTransId="{6C1B01B3-E64C-4679-85BB-31BB88F97CA5}"/>
    <dgm:cxn modelId="{EAB941F4-5F75-4F30-991E-8AF4C080B23A}" srcId="{41044AFE-8781-45AB-BA6E-C341DEF7B913}" destId="{FB33ECC4-70C8-4810-A3CD-E311392A4056}" srcOrd="1" destOrd="0" parTransId="{66CD9325-B7FD-486A-ADEE-B7ABA2C5A274}" sibTransId="{54689F6F-DA7B-4758-834C-C9110BA8ACA0}"/>
    <dgm:cxn modelId="{AFF691CE-17D0-48A1-BDF5-96D20CDD9523}" type="presOf" srcId="{D7B0A9E2-62FE-4930-8AED-DFD65D42C48B}" destId="{B44BBAEC-953A-474A-8CD3-DC356FC41672}" srcOrd="0" destOrd="0" presId="urn:microsoft.com/office/officeart/2005/8/layout/balance1"/>
    <dgm:cxn modelId="{B571C41D-D0CA-4F39-8CFC-204CB29717A6}" srcId="{DE696A0F-5094-4C85-ACD4-DD79DE4D07E7}" destId="{46C239D6-11B1-4E9F-BB26-BD5383989709}" srcOrd="2" destOrd="0" parTransId="{9598763B-82EF-4E64-81B0-602B94DE70B9}" sibTransId="{32E2644C-FAFF-4DE9-865A-E9560DC4CBDF}"/>
    <dgm:cxn modelId="{752605A7-390C-4D4A-96A7-8B0D7A52186F}" type="presOf" srcId="{FB33ECC4-70C8-4810-A3CD-E311392A4056}" destId="{EFBDDCFB-B7EB-4C04-912B-33733EC9DF2B}" srcOrd="0" destOrd="0" presId="urn:microsoft.com/office/officeart/2005/8/layout/balance1"/>
    <dgm:cxn modelId="{8C31B411-01E7-4A23-B833-24D89E244371}" type="presOf" srcId="{24727ECD-B92F-46E0-B838-AD0CEA81897C}" destId="{DD728611-766D-4ABD-B16D-B5A836EB7C18}" srcOrd="0" destOrd="0" presId="urn:microsoft.com/office/officeart/2005/8/layout/balance1"/>
    <dgm:cxn modelId="{B4032643-910B-45F6-9F86-4BC0317E2C59}" srcId="{41044AFE-8781-45AB-BA6E-C341DEF7B913}" destId="{DE696A0F-5094-4C85-ACD4-DD79DE4D07E7}" srcOrd="0" destOrd="0" parTransId="{6E2D6C25-8692-46A9-A519-103A5C52F9F2}" sibTransId="{22556566-65FE-403C-9DFA-F012067C822C}"/>
    <dgm:cxn modelId="{B983325D-A529-40B8-A7BB-1E1D84BD0262}" type="presOf" srcId="{D430C057-8AB3-4B7E-968E-C363E38BB971}" destId="{CA274387-B620-4D86-98BD-D4A69586EE7E}" srcOrd="0" destOrd="0" presId="urn:microsoft.com/office/officeart/2005/8/layout/balance1"/>
    <dgm:cxn modelId="{06CF7D0E-DE8B-43D9-9045-15B13D2DFE9E}" srcId="{DE696A0F-5094-4C85-ACD4-DD79DE4D07E7}" destId="{31BB3C3D-62B2-4538-8F25-FE5F5D1DDF89}" srcOrd="1" destOrd="0" parTransId="{F547DD16-A2F8-4792-B60A-A3B38F9E0799}" sibTransId="{FB96832C-DD28-4ADD-93B9-6A336C1454F2}"/>
    <dgm:cxn modelId="{A7362161-AC59-4DD9-A02C-9FD1E61A8CA3}" type="presOf" srcId="{FF90F5EC-F27F-4ED2-A167-572900409973}" destId="{73627DCD-B38D-495C-B46D-C3AD87E2A663}" srcOrd="0" destOrd="0" presId="urn:microsoft.com/office/officeart/2005/8/layout/balance1"/>
    <dgm:cxn modelId="{6018AEC1-7402-4228-AA27-775DCD2F3636}" srcId="{FB33ECC4-70C8-4810-A3CD-E311392A4056}" destId="{24727ECD-B92F-46E0-B838-AD0CEA81897C}" srcOrd="1" destOrd="0" parTransId="{65BA80E0-236D-467C-8877-511310C2849C}" sibTransId="{FBDD0E2E-8AF5-46FC-BDD8-1BA818205DB2}"/>
    <dgm:cxn modelId="{78A924AF-CF21-4650-8A68-C91F9E675E79}" srcId="{DE696A0F-5094-4C85-ACD4-DD79DE4D07E7}" destId="{FF90F5EC-F27F-4ED2-A167-572900409973}" srcOrd="0" destOrd="0" parTransId="{8E0E0AF1-150A-4168-B030-66526C38B6F2}" sibTransId="{250D3865-3667-4E93-AE36-8ED25C6D1697}"/>
    <dgm:cxn modelId="{0861E426-3795-454F-9654-9A600D7B1CD0}" type="presOf" srcId="{DE696A0F-5094-4C85-ACD4-DD79DE4D07E7}" destId="{F0529459-5F8A-4A29-AFA7-F08794B6F3E7}" srcOrd="0" destOrd="0" presId="urn:microsoft.com/office/officeart/2005/8/layout/balance1"/>
    <dgm:cxn modelId="{402A7B98-CE28-4C5F-BAA8-6ED23E0B67BB}" srcId="{FB33ECC4-70C8-4810-A3CD-E311392A4056}" destId="{D430C057-8AB3-4B7E-968E-C363E38BB971}" srcOrd="0" destOrd="0" parTransId="{B48C5791-CFAE-49B0-8834-1929376E3F70}" sibTransId="{C586C514-4AA6-422C-AC16-A952FFC540B7}"/>
    <dgm:cxn modelId="{C866CFE9-3BB9-4FA7-9DE9-00C9795AD188}" type="presParOf" srcId="{7E354157-A272-416E-8C14-2B4CEDCACC77}" destId="{7215A070-32C7-4044-98A8-3E5597027F87}" srcOrd="0" destOrd="0" presId="urn:microsoft.com/office/officeart/2005/8/layout/balance1"/>
    <dgm:cxn modelId="{B3A9BC28-8340-4152-98B1-8768BDACD6CB}" type="presParOf" srcId="{7E354157-A272-416E-8C14-2B4CEDCACC77}" destId="{79BA832E-715F-426B-BAF5-0EA098EACF74}" srcOrd="1" destOrd="0" presId="urn:microsoft.com/office/officeart/2005/8/layout/balance1"/>
    <dgm:cxn modelId="{FA4363C4-770D-4C98-89A9-3CBABBD5A321}" type="presParOf" srcId="{79BA832E-715F-426B-BAF5-0EA098EACF74}" destId="{F0529459-5F8A-4A29-AFA7-F08794B6F3E7}" srcOrd="0" destOrd="0" presId="urn:microsoft.com/office/officeart/2005/8/layout/balance1"/>
    <dgm:cxn modelId="{525C404B-BDF6-434B-8AB6-7CD59B6C686C}" type="presParOf" srcId="{79BA832E-715F-426B-BAF5-0EA098EACF74}" destId="{EFBDDCFB-B7EB-4C04-912B-33733EC9DF2B}" srcOrd="1" destOrd="0" presId="urn:microsoft.com/office/officeart/2005/8/layout/balance1"/>
    <dgm:cxn modelId="{B34748E6-A26F-4132-B54B-A221E2456323}" type="presParOf" srcId="{7E354157-A272-416E-8C14-2B4CEDCACC77}" destId="{BBBE0273-67A4-4D35-840A-DF04B354EE83}" srcOrd="2" destOrd="0" presId="urn:microsoft.com/office/officeart/2005/8/layout/balance1"/>
    <dgm:cxn modelId="{4BC719E7-49DE-47A6-91F7-39A2589B21A0}" type="presParOf" srcId="{BBBE0273-67A4-4D35-840A-DF04B354EE83}" destId="{844BE97F-3C5D-4219-B1F8-3D3FE73F7A68}" srcOrd="0" destOrd="0" presId="urn:microsoft.com/office/officeart/2005/8/layout/balance1"/>
    <dgm:cxn modelId="{0AB11018-A0B4-4A66-BD98-2A5B06F3264C}" type="presParOf" srcId="{BBBE0273-67A4-4D35-840A-DF04B354EE83}" destId="{3C7F9AA3-950B-43E8-A69E-98D398314C8D}" srcOrd="1" destOrd="0" presId="urn:microsoft.com/office/officeart/2005/8/layout/balance1"/>
    <dgm:cxn modelId="{778A34C0-5A16-4111-A33C-37F71BD9C7CF}" type="presParOf" srcId="{BBBE0273-67A4-4D35-840A-DF04B354EE83}" destId="{E3926DF7-AE43-494B-B934-C76492B7188B}" srcOrd="2" destOrd="0" presId="urn:microsoft.com/office/officeart/2005/8/layout/balance1"/>
    <dgm:cxn modelId="{39CE163F-0B9C-4B0A-BA67-A68E5EE1A7C1}" type="presParOf" srcId="{BBBE0273-67A4-4D35-840A-DF04B354EE83}" destId="{CA274387-B620-4D86-98BD-D4A69586EE7E}" srcOrd="3" destOrd="0" presId="urn:microsoft.com/office/officeart/2005/8/layout/balance1"/>
    <dgm:cxn modelId="{E2453899-4A35-4439-A2ED-2B205C97AF7D}" type="presParOf" srcId="{BBBE0273-67A4-4D35-840A-DF04B354EE83}" destId="{DD728611-766D-4ABD-B16D-B5A836EB7C18}" srcOrd="4" destOrd="0" presId="urn:microsoft.com/office/officeart/2005/8/layout/balance1"/>
    <dgm:cxn modelId="{2272554A-1849-4AB0-9EF1-207410A1EDFD}" type="presParOf" srcId="{BBBE0273-67A4-4D35-840A-DF04B354EE83}" destId="{E681ECED-C9C0-45A2-AB6D-B846DFD46B59}" srcOrd="5" destOrd="0" presId="urn:microsoft.com/office/officeart/2005/8/layout/balance1"/>
    <dgm:cxn modelId="{06AB176A-63CA-4247-8562-F025F61F7FA8}" type="presParOf" srcId="{BBBE0273-67A4-4D35-840A-DF04B354EE83}" destId="{B44BBAEC-953A-474A-8CD3-DC356FC41672}" srcOrd="6" destOrd="0" presId="urn:microsoft.com/office/officeart/2005/8/layout/balance1"/>
    <dgm:cxn modelId="{765949BA-13B7-4B83-9823-70140858F13F}" type="presParOf" srcId="{BBBE0273-67A4-4D35-840A-DF04B354EE83}" destId="{73627DCD-B38D-495C-B46D-C3AD87E2A663}" srcOrd="7" destOrd="0" presId="urn:microsoft.com/office/officeart/2005/8/layout/balance1"/>
    <dgm:cxn modelId="{EEC8A7DC-BBCA-4B1F-A289-024A3A4AD94B}" type="presParOf" srcId="{BBBE0273-67A4-4D35-840A-DF04B354EE83}" destId="{73AE0FED-7916-4F59-9258-0878A4F3E207}" srcOrd="8" destOrd="0" presId="urn:microsoft.com/office/officeart/2005/8/layout/balance1"/>
    <dgm:cxn modelId="{57A38A4D-BDC8-4528-B57C-F94D2D0176DE}" type="presParOf" srcId="{BBBE0273-67A4-4D35-840A-DF04B354EE83}" destId="{A5CC3E0D-BA78-4ABA-89B5-FCD021237EE5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563F4-BBBF-48BE-9140-F9A1C6FB1811}">
      <dsp:nvSpPr>
        <dsp:cNvPr id="0" name=""/>
        <dsp:cNvSpPr/>
      </dsp:nvSpPr>
      <dsp:spPr>
        <a:xfrm>
          <a:off x="1096630" y="0"/>
          <a:ext cx="1413435" cy="785242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Ressources habituelles</a:t>
          </a:r>
          <a:endParaRPr lang="fr-C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9629" y="22999"/>
        <a:ext cx="1367437" cy="739244"/>
      </dsp:txXfrm>
    </dsp:sp>
    <dsp:sp modelId="{832B6151-4FC7-4FB3-ABFC-2809FFF9C8A3}">
      <dsp:nvSpPr>
        <dsp:cNvPr id="0" name=""/>
        <dsp:cNvSpPr/>
      </dsp:nvSpPr>
      <dsp:spPr>
        <a:xfrm>
          <a:off x="3138259" y="0"/>
          <a:ext cx="1413435" cy="785242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de l’EFT</a:t>
          </a:r>
          <a:endParaRPr lang="fr-C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1258" y="22999"/>
        <a:ext cx="1367437" cy="739244"/>
      </dsp:txXfrm>
    </dsp:sp>
    <dsp:sp modelId="{3442318F-D60F-49BF-96B0-B4001178689B}">
      <dsp:nvSpPr>
        <dsp:cNvPr id="0" name=""/>
        <dsp:cNvSpPr/>
      </dsp:nvSpPr>
      <dsp:spPr>
        <a:xfrm>
          <a:off x="2529696" y="3337278"/>
          <a:ext cx="588931" cy="588931"/>
        </a:xfrm>
        <a:prstGeom prst="triangle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08630-D9F0-48D4-A15D-AF577C79FD47}">
      <dsp:nvSpPr>
        <dsp:cNvPr id="0" name=""/>
        <dsp:cNvSpPr/>
      </dsp:nvSpPr>
      <dsp:spPr>
        <a:xfrm rot="240000">
          <a:off x="1056828" y="3084914"/>
          <a:ext cx="3534668" cy="247168"/>
        </a:xfrm>
        <a:prstGeom prst="rect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FB361-9869-4E4E-B882-45F1CE0C75E2}">
      <dsp:nvSpPr>
        <dsp:cNvPr id="0" name=""/>
        <dsp:cNvSpPr/>
      </dsp:nvSpPr>
      <dsp:spPr>
        <a:xfrm rot="240000">
          <a:off x="3182892" y="2639632"/>
          <a:ext cx="1402692" cy="4844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/>
              </a:solidFill>
            </a:rPr>
            <a:t>Spirituels</a:t>
          </a:r>
          <a:r>
            <a:rPr lang="fr-CA" sz="1200" kern="1200" baseline="0" dirty="0" smtClean="0">
              <a:solidFill>
                <a:schemeClr val="tx1"/>
              </a:solidFill>
            </a:rPr>
            <a:t> </a:t>
          </a:r>
          <a:endParaRPr lang="fr-CA" sz="1200" kern="1200" dirty="0">
            <a:solidFill>
              <a:schemeClr val="tx1"/>
            </a:solidFill>
          </a:endParaRPr>
        </a:p>
      </dsp:txBody>
      <dsp:txXfrm>
        <a:off x="3206539" y="2663279"/>
        <a:ext cx="1355398" cy="437118"/>
      </dsp:txXfrm>
    </dsp:sp>
    <dsp:sp modelId="{E2241701-835E-4F05-81A6-91856B4270C5}">
      <dsp:nvSpPr>
        <dsp:cNvPr id="0" name=""/>
        <dsp:cNvSpPr/>
      </dsp:nvSpPr>
      <dsp:spPr>
        <a:xfrm rot="240000">
          <a:off x="3222154" y="2121372"/>
          <a:ext cx="1402692" cy="4844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/>
              </a:solidFill>
            </a:rPr>
            <a:t>Sociaux/relationnels </a:t>
          </a:r>
          <a:endParaRPr lang="fr-CA" sz="1200" kern="1200" dirty="0">
            <a:solidFill>
              <a:schemeClr val="tx1"/>
            </a:solidFill>
          </a:endParaRPr>
        </a:p>
      </dsp:txBody>
      <dsp:txXfrm>
        <a:off x="3245801" y="2145019"/>
        <a:ext cx="1355398" cy="437118"/>
      </dsp:txXfrm>
    </dsp:sp>
    <dsp:sp modelId="{3C549A30-89CD-45E5-886F-0389FCB57193}">
      <dsp:nvSpPr>
        <dsp:cNvPr id="0" name=""/>
        <dsp:cNvSpPr/>
      </dsp:nvSpPr>
      <dsp:spPr>
        <a:xfrm rot="240000">
          <a:off x="3261417" y="1603112"/>
          <a:ext cx="1402692" cy="4844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/>
              </a:solidFill>
            </a:rPr>
            <a:t>Psychologiques</a:t>
          </a:r>
          <a:endParaRPr lang="fr-CA" sz="1200" kern="1200" dirty="0">
            <a:solidFill>
              <a:schemeClr val="tx1"/>
            </a:solidFill>
          </a:endParaRPr>
        </a:p>
      </dsp:txBody>
      <dsp:txXfrm>
        <a:off x="3285064" y="1626759"/>
        <a:ext cx="1355398" cy="437118"/>
      </dsp:txXfrm>
    </dsp:sp>
    <dsp:sp modelId="{CA4F9884-50CC-437D-993E-A1CAC9DF5DEE}">
      <dsp:nvSpPr>
        <dsp:cNvPr id="0" name=""/>
        <dsp:cNvSpPr/>
      </dsp:nvSpPr>
      <dsp:spPr>
        <a:xfrm rot="240000">
          <a:off x="3300679" y="1084852"/>
          <a:ext cx="1402692" cy="4844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/>
              </a:solidFill>
            </a:rPr>
            <a:t>Physiques</a:t>
          </a:r>
          <a:endParaRPr lang="fr-CA" sz="1200" kern="1200" dirty="0">
            <a:solidFill>
              <a:schemeClr val="tx1"/>
            </a:solidFill>
          </a:endParaRPr>
        </a:p>
      </dsp:txBody>
      <dsp:txXfrm>
        <a:off x="3324326" y="1108499"/>
        <a:ext cx="1355398" cy="437118"/>
      </dsp:txXfrm>
    </dsp:sp>
    <dsp:sp modelId="{EB4779A3-D3B0-4F2F-93B1-D0F689FB796B}">
      <dsp:nvSpPr>
        <dsp:cNvPr id="0" name=""/>
        <dsp:cNvSpPr/>
      </dsp:nvSpPr>
      <dsp:spPr>
        <a:xfrm rot="240000">
          <a:off x="1129999" y="2477224"/>
          <a:ext cx="1402692" cy="4844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/>
              </a:solidFill>
            </a:rPr>
            <a:t>Processus  de communication</a:t>
          </a:r>
          <a:endParaRPr lang="fr-CA" sz="1200" kern="1200" dirty="0">
            <a:solidFill>
              <a:schemeClr val="tx1"/>
            </a:solidFill>
          </a:endParaRPr>
        </a:p>
      </dsp:txBody>
      <dsp:txXfrm>
        <a:off x="1153646" y="2500871"/>
        <a:ext cx="1355398" cy="437118"/>
      </dsp:txXfrm>
    </dsp:sp>
    <dsp:sp modelId="{EED44BB9-FF53-44B0-9832-34A68682413E}">
      <dsp:nvSpPr>
        <dsp:cNvPr id="0" name=""/>
        <dsp:cNvSpPr/>
      </dsp:nvSpPr>
      <dsp:spPr>
        <a:xfrm rot="240000">
          <a:off x="1180525" y="1980028"/>
          <a:ext cx="1402692" cy="4844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/>
              </a:solidFill>
            </a:rPr>
            <a:t>Modes d’organisation</a:t>
          </a:r>
          <a:endParaRPr lang="fr-CA" sz="1200" kern="1200" dirty="0">
            <a:solidFill>
              <a:schemeClr val="tx1"/>
            </a:solidFill>
          </a:endParaRPr>
        </a:p>
      </dsp:txBody>
      <dsp:txXfrm>
        <a:off x="1204172" y="2003675"/>
        <a:ext cx="1355398" cy="437118"/>
      </dsp:txXfrm>
    </dsp:sp>
    <dsp:sp modelId="{229F395A-75AC-474F-9E05-5D323A3F716B}">
      <dsp:nvSpPr>
        <dsp:cNvPr id="0" name=""/>
        <dsp:cNvSpPr/>
      </dsp:nvSpPr>
      <dsp:spPr>
        <a:xfrm rot="240000">
          <a:off x="1219787" y="1461769"/>
          <a:ext cx="1402692" cy="4844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/>
              </a:solidFill>
            </a:rPr>
            <a:t>Valeurs et croyances</a:t>
          </a:r>
          <a:endParaRPr lang="fr-CA" sz="1200" kern="1200" dirty="0">
            <a:solidFill>
              <a:schemeClr val="tx1"/>
            </a:solidFill>
          </a:endParaRPr>
        </a:p>
      </dsp:txBody>
      <dsp:txXfrm>
        <a:off x="1243434" y="1485416"/>
        <a:ext cx="1355398" cy="43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F8AEC-486A-43D9-ACED-99F764D8ECC0}">
      <dsp:nvSpPr>
        <dsp:cNvPr id="0" name=""/>
        <dsp:cNvSpPr/>
      </dsp:nvSpPr>
      <dsp:spPr>
        <a:xfrm>
          <a:off x="0" y="1176301"/>
          <a:ext cx="2401242" cy="1980522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Signification de l’adversité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Attitude positive/ espoir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Transcendance et spiritualité</a:t>
          </a:r>
          <a:endParaRPr lang="fr-CA" sz="1500" kern="1200" dirty="0"/>
        </a:p>
      </dsp:txBody>
      <dsp:txXfrm>
        <a:off x="45577" y="1221878"/>
        <a:ext cx="2310088" cy="1464971"/>
      </dsp:txXfrm>
    </dsp:sp>
    <dsp:sp modelId="{006EE6CE-780A-4A01-B0C1-CE20D2F15F98}">
      <dsp:nvSpPr>
        <dsp:cNvPr id="0" name=""/>
        <dsp:cNvSpPr/>
      </dsp:nvSpPr>
      <dsp:spPr>
        <a:xfrm>
          <a:off x="1347584" y="1602514"/>
          <a:ext cx="2679451" cy="2679451"/>
        </a:xfrm>
        <a:prstGeom prst="leftCircularArrow">
          <a:avLst>
            <a:gd name="adj1" fmla="val 3270"/>
            <a:gd name="adj2" fmla="val 403579"/>
            <a:gd name="adj3" fmla="val 2179090"/>
            <a:gd name="adj4" fmla="val 9024489"/>
            <a:gd name="adj5" fmla="val 3816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A729A-A844-4D0E-9FC5-E37BF6DD075F}">
      <dsp:nvSpPr>
        <dsp:cNvPr id="0" name=""/>
        <dsp:cNvSpPr/>
      </dsp:nvSpPr>
      <dsp:spPr>
        <a:xfrm>
          <a:off x="537662" y="2708145"/>
          <a:ext cx="2134437" cy="84879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Système de valeurs et croyances</a:t>
          </a:r>
          <a:endParaRPr lang="fr-CA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522" y="2733005"/>
        <a:ext cx="2084717" cy="799075"/>
      </dsp:txXfrm>
    </dsp:sp>
    <dsp:sp modelId="{4737B2D6-5EDC-48D6-B9B0-19F6FBF3C5E0}">
      <dsp:nvSpPr>
        <dsp:cNvPr id="0" name=""/>
        <dsp:cNvSpPr/>
      </dsp:nvSpPr>
      <dsp:spPr>
        <a:xfrm>
          <a:off x="3089386" y="1152020"/>
          <a:ext cx="2401242" cy="19805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Flexibilité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Connexion ou cohésion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Ressources sociales et économiques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500" kern="1200" dirty="0"/>
        </a:p>
      </dsp:txBody>
      <dsp:txXfrm>
        <a:off x="3134963" y="1621995"/>
        <a:ext cx="2310088" cy="1464971"/>
      </dsp:txXfrm>
    </dsp:sp>
    <dsp:sp modelId="{72AECA83-BADE-44A0-8704-32537CCB5565}">
      <dsp:nvSpPr>
        <dsp:cNvPr id="0" name=""/>
        <dsp:cNvSpPr/>
      </dsp:nvSpPr>
      <dsp:spPr>
        <a:xfrm>
          <a:off x="4412907" y="-75056"/>
          <a:ext cx="2986277" cy="2986277"/>
        </a:xfrm>
        <a:prstGeom prst="circularArrow">
          <a:avLst>
            <a:gd name="adj1" fmla="val 2934"/>
            <a:gd name="adj2" fmla="val 359255"/>
            <a:gd name="adj3" fmla="val 19465234"/>
            <a:gd name="adj4" fmla="val 12575511"/>
            <a:gd name="adj5" fmla="val 3424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27BB-B4BE-48D8-A2B1-4480F892EF02}">
      <dsp:nvSpPr>
        <dsp:cNvPr id="0" name=""/>
        <dsp:cNvSpPr/>
      </dsp:nvSpPr>
      <dsp:spPr>
        <a:xfrm>
          <a:off x="3622996" y="727622"/>
          <a:ext cx="2134437" cy="84879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Modes d’organisation</a:t>
          </a:r>
          <a:endParaRPr lang="fr-CA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7856" y="752482"/>
        <a:ext cx="2084717" cy="799075"/>
      </dsp:txXfrm>
    </dsp:sp>
    <dsp:sp modelId="{3C4E1E21-2D81-4030-9568-3B106D529F35}">
      <dsp:nvSpPr>
        <dsp:cNvPr id="0" name=""/>
        <dsp:cNvSpPr/>
      </dsp:nvSpPr>
      <dsp:spPr>
        <a:xfrm>
          <a:off x="6174720" y="1152020"/>
          <a:ext cx="2401242" cy="19805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Clarté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Expression ouverte des émotions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500" kern="1200" dirty="0" smtClean="0"/>
            <a:t>Approche collaborative de résolution de problèmes</a:t>
          </a:r>
          <a:endParaRPr lang="fr-CA" sz="1500" kern="1200" dirty="0"/>
        </a:p>
      </dsp:txBody>
      <dsp:txXfrm>
        <a:off x="6220297" y="1197597"/>
        <a:ext cx="2310088" cy="1464971"/>
      </dsp:txXfrm>
    </dsp:sp>
    <dsp:sp modelId="{C6CE7EE6-4E1E-490B-AE42-61FC6C365917}">
      <dsp:nvSpPr>
        <dsp:cNvPr id="0" name=""/>
        <dsp:cNvSpPr/>
      </dsp:nvSpPr>
      <dsp:spPr>
        <a:xfrm>
          <a:off x="6708330" y="2708145"/>
          <a:ext cx="2134437" cy="84879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Processus de communication</a:t>
          </a:r>
        </a:p>
      </dsp:txBody>
      <dsp:txXfrm>
        <a:off x="6733190" y="2733005"/>
        <a:ext cx="2084717" cy="799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563F4-BBBF-48BE-9140-F9A1C6FB1811}">
      <dsp:nvSpPr>
        <dsp:cNvPr id="0" name=""/>
        <dsp:cNvSpPr/>
      </dsp:nvSpPr>
      <dsp:spPr>
        <a:xfrm>
          <a:off x="1884369" y="0"/>
          <a:ext cx="1824897" cy="1013832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4063" y="29694"/>
        <a:ext cx="1765509" cy="954444"/>
      </dsp:txXfrm>
    </dsp:sp>
    <dsp:sp modelId="{832B6151-4FC7-4FB3-ABFC-2809FFF9C8A3}">
      <dsp:nvSpPr>
        <dsp:cNvPr id="0" name=""/>
        <dsp:cNvSpPr/>
      </dsp:nvSpPr>
      <dsp:spPr>
        <a:xfrm>
          <a:off x="4520332" y="0"/>
          <a:ext cx="1824897" cy="1013832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0026" y="29694"/>
        <a:ext cx="1765509" cy="954444"/>
      </dsp:txXfrm>
    </dsp:sp>
    <dsp:sp modelId="{3442318F-D60F-49BF-96B0-B4001178689B}">
      <dsp:nvSpPr>
        <dsp:cNvPr id="0" name=""/>
        <dsp:cNvSpPr/>
      </dsp:nvSpPr>
      <dsp:spPr>
        <a:xfrm>
          <a:off x="3734613" y="4308786"/>
          <a:ext cx="760374" cy="760374"/>
        </a:xfrm>
        <a:prstGeom prst="triangle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08630-D9F0-48D4-A15D-AF577C79FD47}">
      <dsp:nvSpPr>
        <dsp:cNvPr id="0" name=""/>
        <dsp:cNvSpPr/>
      </dsp:nvSpPr>
      <dsp:spPr>
        <a:xfrm rot="240000">
          <a:off x="1832981" y="3982957"/>
          <a:ext cx="4563637" cy="319120"/>
        </a:xfrm>
        <a:prstGeom prst="rect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FB361-9869-4E4E-B882-45F1CE0C75E2}">
      <dsp:nvSpPr>
        <dsp:cNvPr id="0" name=""/>
        <dsp:cNvSpPr/>
      </dsp:nvSpPr>
      <dsp:spPr>
        <a:xfrm rot="240000">
          <a:off x="4577959" y="3408049"/>
          <a:ext cx="1811027" cy="62542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Spirituels</a:t>
          </a:r>
          <a:r>
            <a:rPr lang="fr-CA" sz="1500" kern="1200" baseline="0" dirty="0" smtClean="0">
              <a:solidFill>
                <a:schemeClr val="tx1"/>
              </a:solidFill>
            </a:rPr>
            <a:t> 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4608490" y="3438580"/>
        <a:ext cx="1749965" cy="564366"/>
      </dsp:txXfrm>
    </dsp:sp>
    <dsp:sp modelId="{E2241701-835E-4F05-81A6-91856B4270C5}">
      <dsp:nvSpPr>
        <dsp:cNvPr id="0" name=""/>
        <dsp:cNvSpPr/>
      </dsp:nvSpPr>
      <dsp:spPr>
        <a:xfrm rot="240000">
          <a:off x="4628651" y="2738920"/>
          <a:ext cx="1811027" cy="62542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Sociaux/relationnels</a:t>
          </a:r>
          <a:r>
            <a:rPr lang="fr-CA" sz="1500" kern="1200" baseline="0" dirty="0" smtClean="0">
              <a:solidFill>
                <a:schemeClr val="tx1"/>
              </a:solidFill>
            </a:rPr>
            <a:t> 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4659182" y="2769451"/>
        <a:ext cx="1749965" cy="564366"/>
      </dsp:txXfrm>
    </dsp:sp>
    <dsp:sp modelId="{3C549A30-89CD-45E5-886F-0389FCB57193}">
      <dsp:nvSpPr>
        <dsp:cNvPr id="0" name=""/>
        <dsp:cNvSpPr/>
      </dsp:nvSpPr>
      <dsp:spPr>
        <a:xfrm rot="240000">
          <a:off x="4679342" y="2069791"/>
          <a:ext cx="1811027" cy="62542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Psychologiques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4709873" y="2100322"/>
        <a:ext cx="1749965" cy="564366"/>
      </dsp:txXfrm>
    </dsp:sp>
    <dsp:sp modelId="{CA4F9884-50CC-437D-993E-A1CAC9DF5DEE}">
      <dsp:nvSpPr>
        <dsp:cNvPr id="0" name=""/>
        <dsp:cNvSpPr/>
      </dsp:nvSpPr>
      <dsp:spPr>
        <a:xfrm rot="240000">
          <a:off x="4730034" y="1400661"/>
          <a:ext cx="1811027" cy="62542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Physiques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4760565" y="1431192"/>
        <a:ext cx="1749965" cy="564366"/>
      </dsp:txXfrm>
    </dsp:sp>
    <dsp:sp modelId="{EB4779A3-D3B0-4F2F-93B1-D0F689FB796B}">
      <dsp:nvSpPr>
        <dsp:cNvPr id="0" name=""/>
        <dsp:cNvSpPr/>
      </dsp:nvSpPr>
      <dsp:spPr>
        <a:xfrm rot="240000">
          <a:off x="1941996" y="3225559"/>
          <a:ext cx="1811027" cy="62542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Processus de communication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1972527" y="3256090"/>
        <a:ext cx="1749965" cy="564366"/>
      </dsp:txXfrm>
    </dsp:sp>
    <dsp:sp modelId="{EED44BB9-FF53-44B0-9832-34A68682413E}">
      <dsp:nvSpPr>
        <dsp:cNvPr id="0" name=""/>
        <dsp:cNvSpPr/>
      </dsp:nvSpPr>
      <dsp:spPr>
        <a:xfrm rot="240000">
          <a:off x="1992687" y="2556430"/>
          <a:ext cx="1811027" cy="62542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Modes d’organisation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2023218" y="2586961"/>
        <a:ext cx="1749965" cy="564366"/>
      </dsp:txXfrm>
    </dsp:sp>
    <dsp:sp modelId="{229F395A-75AC-474F-9E05-5D323A3F716B}">
      <dsp:nvSpPr>
        <dsp:cNvPr id="0" name=""/>
        <dsp:cNvSpPr/>
      </dsp:nvSpPr>
      <dsp:spPr>
        <a:xfrm rot="240000">
          <a:off x="2043379" y="1887301"/>
          <a:ext cx="1811027" cy="62542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Système de valeurs et croyances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2073910" y="1917832"/>
        <a:ext cx="1749965" cy="564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563F4-BBBF-48BE-9140-F9A1C6FB1811}">
      <dsp:nvSpPr>
        <dsp:cNvPr id="0" name=""/>
        <dsp:cNvSpPr/>
      </dsp:nvSpPr>
      <dsp:spPr>
        <a:xfrm>
          <a:off x="2126053" y="0"/>
          <a:ext cx="1824897" cy="1013832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5747" y="29694"/>
        <a:ext cx="1765509" cy="954444"/>
      </dsp:txXfrm>
    </dsp:sp>
    <dsp:sp modelId="{832B6151-4FC7-4FB3-ABFC-2809FFF9C8A3}">
      <dsp:nvSpPr>
        <dsp:cNvPr id="0" name=""/>
        <dsp:cNvSpPr/>
      </dsp:nvSpPr>
      <dsp:spPr>
        <a:xfrm>
          <a:off x="4762016" y="0"/>
          <a:ext cx="1824897" cy="1013832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710" y="29694"/>
        <a:ext cx="1765509" cy="954444"/>
      </dsp:txXfrm>
    </dsp:sp>
    <dsp:sp modelId="{3442318F-D60F-49BF-96B0-B4001178689B}">
      <dsp:nvSpPr>
        <dsp:cNvPr id="0" name=""/>
        <dsp:cNvSpPr/>
      </dsp:nvSpPr>
      <dsp:spPr>
        <a:xfrm>
          <a:off x="3976297" y="4308786"/>
          <a:ext cx="760374" cy="760374"/>
        </a:xfrm>
        <a:prstGeom prst="triangle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433A-E741-4347-9ABA-2F3DB63163E3}">
      <dsp:nvSpPr>
        <dsp:cNvPr id="0" name=""/>
        <dsp:cNvSpPr/>
      </dsp:nvSpPr>
      <dsp:spPr>
        <a:xfrm>
          <a:off x="2075362" y="3990442"/>
          <a:ext cx="4562244" cy="308204"/>
        </a:xfrm>
        <a:prstGeom prst="rect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62861-F84C-4184-92FC-D535B4978D0E}">
      <dsp:nvSpPr>
        <dsp:cNvPr id="0" name=""/>
        <dsp:cNvSpPr/>
      </dsp:nvSpPr>
      <dsp:spPr>
        <a:xfrm>
          <a:off x="4762016" y="3329424"/>
          <a:ext cx="1824897" cy="624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Spirituels</a:t>
          </a:r>
          <a:r>
            <a:rPr lang="fr-CA" sz="1500" kern="1200" baseline="0" dirty="0" smtClean="0">
              <a:solidFill>
                <a:schemeClr val="tx1"/>
              </a:solidFill>
            </a:rPr>
            <a:t> 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4792503" y="3359911"/>
        <a:ext cx="1763923" cy="563546"/>
      </dsp:txXfrm>
    </dsp:sp>
    <dsp:sp modelId="{C7B14978-F96C-45F3-B789-96A91B0115B7}">
      <dsp:nvSpPr>
        <dsp:cNvPr id="0" name=""/>
        <dsp:cNvSpPr/>
      </dsp:nvSpPr>
      <dsp:spPr>
        <a:xfrm>
          <a:off x="4762016" y="2656239"/>
          <a:ext cx="1824897" cy="624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Sociaux/relationnels</a:t>
          </a:r>
          <a:r>
            <a:rPr lang="fr-CA" sz="1500" kern="1200" baseline="0" dirty="0" smtClean="0"/>
            <a:t> </a:t>
          </a:r>
          <a:endParaRPr lang="fr-CA" sz="1500" kern="1200" dirty="0"/>
        </a:p>
      </dsp:txBody>
      <dsp:txXfrm>
        <a:off x="4792503" y="2686726"/>
        <a:ext cx="1763923" cy="563546"/>
      </dsp:txXfrm>
    </dsp:sp>
    <dsp:sp modelId="{B8758C4D-09CE-463E-8B19-F4EA39CD776A}">
      <dsp:nvSpPr>
        <dsp:cNvPr id="0" name=""/>
        <dsp:cNvSpPr/>
      </dsp:nvSpPr>
      <dsp:spPr>
        <a:xfrm>
          <a:off x="4762016" y="1983055"/>
          <a:ext cx="1824897" cy="624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Psychologiques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4792503" y="2013542"/>
        <a:ext cx="1763923" cy="563546"/>
      </dsp:txXfrm>
    </dsp:sp>
    <dsp:sp modelId="{02DC65BD-A383-4ADF-970E-D57776EB2A5B}">
      <dsp:nvSpPr>
        <dsp:cNvPr id="0" name=""/>
        <dsp:cNvSpPr/>
      </dsp:nvSpPr>
      <dsp:spPr>
        <a:xfrm>
          <a:off x="4762016" y="1297704"/>
          <a:ext cx="1824897" cy="624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Physiques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4792503" y="1328191"/>
        <a:ext cx="1763923" cy="563546"/>
      </dsp:txXfrm>
    </dsp:sp>
    <dsp:sp modelId="{7FA0F2C5-E17B-4426-B9C9-67E3A99EDC9E}">
      <dsp:nvSpPr>
        <dsp:cNvPr id="0" name=""/>
        <dsp:cNvSpPr/>
      </dsp:nvSpPr>
      <dsp:spPr>
        <a:xfrm>
          <a:off x="2126053" y="3329424"/>
          <a:ext cx="1824897" cy="624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Processus de communication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2156540" y="3359911"/>
        <a:ext cx="1763923" cy="563546"/>
      </dsp:txXfrm>
    </dsp:sp>
    <dsp:sp modelId="{196B3DC8-2B75-4078-83AD-C63B18391E6E}">
      <dsp:nvSpPr>
        <dsp:cNvPr id="0" name=""/>
        <dsp:cNvSpPr/>
      </dsp:nvSpPr>
      <dsp:spPr>
        <a:xfrm>
          <a:off x="2126053" y="2656239"/>
          <a:ext cx="1824897" cy="624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Modes d’organisation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2156540" y="2686726"/>
        <a:ext cx="1763923" cy="563546"/>
      </dsp:txXfrm>
    </dsp:sp>
    <dsp:sp modelId="{FE3D57E7-CBEA-4E75-AB2C-16819988BB46}">
      <dsp:nvSpPr>
        <dsp:cNvPr id="0" name=""/>
        <dsp:cNvSpPr/>
      </dsp:nvSpPr>
      <dsp:spPr>
        <a:xfrm>
          <a:off x="2126053" y="1983055"/>
          <a:ext cx="1824897" cy="624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Système de valeurs et croyances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2156540" y="2013542"/>
        <a:ext cx="1763923" cy="563546"/>
      </dsp:txXfrm>
    </dsp:sp>
    <dsp:sp modelId="{1B9C3C97-383F-42C7-B72F-B45AE368E2A6}">
      <dsp:nvSpPr>
        <dsp:cNvPr id="0" name=""/>
        <dsp:cNvSpPr/>
      </dsp:nvSpPr>
      <dsp:spPr>
        <a:xfrm>
          <a:off x="2126053" y="1297704"/>
          <a:ext cx="1824897" cy="624520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 dirty="0" smtClean="0">
              <a:solidFill>
                <a:schemeClr val="tx1"/>
              </a:solidFill>
            </a:rPr>
            <a:t>Renforcement des processus-clés par ASFFF</a:t>
          </a:r>
          <a:endParaRPr lang="fr-CA" sz="1500" kern="1200" dirty="0">
            <a:solidFill>
              <a:schemeClr val="tx1"/>
            </a:solidFill>
          </a:endParaRPr>
        </a:p>
      </dsp:txBody>
      <dsp:txXfrm>
        <a:off x="2156540" y="1328191"/>
        <a:ext cx="1763923" cy="563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29459-5F8A-4A29-AFA7-F08794B6F3E7}">
      <dsp:nvSpPr>
        <dsp:cNvPr id="0" name=""/>
        <dsp:cNvSpPr/>
      </dsp:nvSpPr>
      <dsp:spPr>
        <a:xfrm>
          <a:off x="1651215" y="0"/>
          <a:ext cx="1981971" cy="110109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3465" y="32250"/>
        <a:ext cx="1917471" cy="1036595"/>
      </dsp:txXfrm>
    </dsp:sp>
    <dsp:sp modelId="{EFBDDCFB-B7EB-4C04-912B-33733EC9DF2B}">
      <dsp:nvSpPr>
        <dsp:cNvPr id="0" name=""/>
        <dsp:cNvSpPr/>
      </dsp:nvSpPr>
      <dsp:spPr>
        <a:xfrm>
          <a:off x="4514062" y="0"/>
          <a:ext cx="1981971" cy="110109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6312" y="32250"/>
        <a:ext cx="1917471" cy="1036595"/>
      </dsp:txXfrm>
    </dsp:sp>
    <dsp:sp modelId="{3C7F9AA3-950B-43E8-A69E-98D398314C8D}">
      <dsp:nvSpPr>
        <dsp:cNvPr id="0" name=""/>
        <dsp:cNvSpPr/>
      </dsp:nvSpPr>
      <dsp:spPr>
        <a:xfrm>
          <a:off x="3660713" y="4679653"/>
          <a:ext cx="825821" cy="825821"/>
        </a:xfrm>
        <a:prstGeom prst="triangle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26DF7-AE43-494B-B934-C76492B7188B}">
      <dsp:nvSpPr>
        <dsp:cNvPr id="0" name=""/>
        <dsp:cNvSpPr/>
      </dsp:nvSpPr>
      <dsp:spPr>
        <a:xfrm rot="240000">
          <a:off x="1595403" y="4325780"/>
          <a:ext cx="4956440" cy="346588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74387-B620-4D86-98BD-D4A69586EE7E}">
      <dsp:nvSpPr>
        <dsp:cNvPr id="0" name=""/>
        <dsp:cNvSpPr/>
      </dsp:nvSpPr>
      <dsp:spPr>
        <a:xfrm rot="240000">
          <a:off x="4576648" y="3701388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Problèmes liés aux soins, services et ressources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9807" y="3734547"/>
        <a:ext cx="1900588" cy="612942"/>
      </dsp:txXfrm>
    </dsp:sp>
    <dsp:sp modelId="{DD728611-766D-4ABD-B16D-B5A836EB7C18}">
      <dsp:nvSpPr>
        <dsp:cNvPr id="0" name=""/>
        <dsp:cNvSpPr/>
      </dsp:nvSpPr>
      <dsp:spPr>
        <a:xfrm rot="240000">
          <a:off x="4789826" y="1219314"/>
          <a:ext cx="1955581" cy="841223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Contexte familial déjà difficile avant la maladie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0891" y="1260379"/>
        <a:ext cx="1873451" cy="759093"/>
      </dsp:txXfrm>
    </dsp:sp>
    <dsp:sp modelId="{E681ECED-C9C0-45A2-AB6D-B846DFD46B59}">
      <dsp:nvSpPr>
        <dsp:cNvPr id="0" name=""/>
        <dsp:cNvSpPr/>
      </dsp:nvSpPr>
      <dsp:spPr>
        <a:xfrm rot="240000">
          <a:off x="4639349" y="2948177"/>
          <a:ext cx="1968523" cy="656146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l’éloignement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1379" y="2980207"/>
        <a:ext cx="1904463" cy="592086"/>
      </dsp:txXfrm>
    </dsp:sp>
    <dsp:sp modelId="{B44BBAEC-953A-474A-8CD3-DC356FC41672}">
      <dsp:nvSpPr>
        <dsp:cNvPr id="0" name=""/>
        <dsp:cNvSpPr/>
      </dsp:nvSpPr>
      <dsp:spPr>
        <a:xfrm rot="240000">
          <a:off x="4712152" y="2156006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la maladie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5311" y="2189165"/>
        <a:ext cx="1900588" cy="612942"/>
      </dsp:txXfrm>
    </dsp:sp>
    <dsp:sp modelId="{73627DCD-B38D-495C-B46D-C3AD87E2A663}">
      <dsp:nvSpPr>
        <dsp:cNvPr id="0" name=""/>
        <dsp:cNvSpPr/>
      </dsp:nvSpPr>
      <dsp:spPr>
        <a:xfrm rot="240000">
          <a:off x="1713801" y="3503191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Système de valeurs et croyances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6960" y="3536350"/>
        <a:ext cx="1900588" cy="612942"/>
      </dsp:txXfrm>
    </dsp:sp>
    <dsp:sp modelId="{73AE0FED-7916-4F59-9258-0878A4F3E207}">
      <dsp:nvSpPr>
        <dsp:cNvPr id="0" name=""/>
        <dsp:cNvSpPr/>
      </dsp:nvSpPr>
      <dsp:spPr>
        <a:xfrm rot="240000">
          <a:off x="1759833" y="2732069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Modes d’organisation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2992" y="2765228"/>
        <a:ext cx="1900588" cy="612942"/>
      </dsp:txXfrm>
    </dsp:sp>
    <dsp:sp modelId="{A5CC3E0D-BA78-4ABA-89B5-FCD021237EE5}">
      <dsp:nvSpPr>
        <dsp:cNvPr id="0" name=""/>
        <dsp:cNvSpPr/>
      </dsp:nvSpPr>
      <dsp:spPr>
        <a:xfrm rot="240000">
          <a:off x="1831848" y="1939982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Processus de communication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5007" y="1973141"/>
        <a:ext cx="1900588" cy="612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29459-5F8A-4A29-AFA7-F08794B6F3E7}">
      <dsp:nvSpPr>
        <dsp:cNvPr id="0" name=""/>
        <dsp:cNvSpPr/>
      </dsp:nvSpPr>
      <dsp:spPr>
        <a:xfrm>
          <a:off x="1651215" y="0"/>
          <a:ext cx="1981971" cy="110109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protection</a:t>
          </a:r>
          <a:endParaRPr lang="fr-C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3465" y="32250"/>
        <a:ext cx="1917471" cy="1036595"/>
      </dsp:txXfrm>
    </dsp:sp>
    <dsp:sp modelId="{EFBDDCFB-B7EB-4C04-912B-33733EC9DF2B}">
      <dsp:nvSpPr>
        <dsp:cNvPr id="0" name=""/>
        <dsp:cNvSpPr/>
      </dsp:nvSpPr>
      <dsp:spPr>
        <a:xfrm>
          <a:off x="4514062" y="0"/>
          <a:ext cx="1981971" cy="110109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Facteurs de risque</a:t>
          </a:r>
          <a:endParaRPr lang="fr-C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6312" y="32250"/>
        <a:ext cx="1917471" cy="1036595"/>
      </dsp:txXfrm>
    </dsp:sp>
    <dsp:sp modelId="{3C7F9AA3-950B-43E8-A69E-98D398314C8D}">
      <dsp:nvSpPr>
        <dsp:cNvPr id="0" name=""/>
        <dsp:cNvSpPr/>
      </dsp:nvSpPr>
      <dsp:spPr>
        <a:xfrm>
          <a:off x="3660713" y="4679653"/>
          <a:ext cx="825821" cy="825821"/>
        </a:xfrm>
        <a:prstGeom prst="triangle">
          <a:avLst/>
        </a:prstGeom>
        <a:solidFill>
          <a:schemeClr val="bg1">
            <a:alpha val="9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26DF7-AE43-494B-B934-C76492B7188B}">
      <dsp:nvSpPr>
        <dsp:cNvPr id="0" name=""/>
        <dsp:cNvSpPr/>
      </dsp:nvSpPr>
      <dsp:spPr>
        <a:xfrm rot="240000">
          <a:off x="1595403" y="4325780"/>
          <a:ext cx="4956440" cy="346588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74387-B620-4D86-98BD-D4A69586EE7E}">
      <dsp:nvSpPr>
        <dsp:cNvPr id="0" name=""/>
        <dsp:cNvSpPr/>
      </dsp:nvSpPr>
      <dsp:spPr>
        <a:xfrm rot="240000">
          <a:off x="4576648" y="3701388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Problèmes liés aux soins, services et ressources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9807" y="3734547"/>
        <a:ext cx="1900588" cy="612942"/>
      </dsp:txXfrm>
    </dsp:sp>
    <dsp:sp modelId="{DD728611-766D-4ABD-B16D-B5A836EB7C18}">
      <dsp:nvSpPr>
        <dsp:cNvPr id="0" name=""/>
        <dsp:cNvSpPr/>
      </dsp:nvSpPr>
      <dsp:spPr>
        <a:xfrm rot="240000">
          <a:off x="4789826" y="1219314"/>
          <a:ext cx="1955581" cy="841223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Contexte familial déjà difficile avant la maladie</a:t>
          </a:r>
          <a:endParaRPr lang="fr-CA" sz="1300" kern="1200" dirty="0">
            <a:solidFill>
              <a:schemeClr val="bg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0891" y="1260379"/>
        <a:ext cx="1873451" cy="759093"/>
      </dsp:txXfrm>
    </dsp:sp>
    <dsp:sp modelId="{E681ECED-C9C0-45A2-AB6D-B846DFD46B59}">
      <dsp:nvSpPr>
        <dsp:cNvPr id="0" name=""/>
        <dsp:cNvSpPr/>
      </dsp:nvSpPr>
      <dsp:spPr>
        <a:xfrm rot="240000">
          <a:off x="4639349" y="2948177"/>
          <a:ext cx="1968523" cy="656146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l’éloignement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1379" y="2980207"/>
        <a:ext cx="1904463" cy="592086"/>
      </dsp:txXfrm>
    </dsp:sp>
    <dsp:sp modelId="{B44BBAEC-953A-474A-8CD3-DC356FC41672}">
      <dsp:nvSpPr>
        <dsp:cNvPr id="0" name=""/>
        <dsp:cNvSpPr/>
      </dsp:nvSpPr>
      <dsp:spPr>
        <a:xfrm rot="240000">
          <a:off x="4712152" y="2156006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Impacts sur la famille liés à la maladie</a:t>
          </a:r>
          <a:endParaRPr lang="fr-CA" sz="1300" kern="1200" dirty="0">
            <a:solidFill>
              <a:schemeClr val="bg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5311" y="2189165"/>
        <a:ext cx="1900588" cy="612942"/>
      </dsp:txXfrm>
    </dsp:sp>
    <dsp:sp modelId="{73627DCD-B38D-495C-B46D-C3AD87E2A663}">
      <dsp:nvSpPr>
        <dsp:cNvPr id="0" name=""/>
        <dsp:cNvSpPr/>
      </dsp:nvSpPr>
      <dsp:spPr>
        <a:xfrm rot="240000">
          <a:off x="1713801" y="3503191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Système de valeurs et croyances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6960" y="3536350"/>
        <a:ext cx="1900588" cy="612942"/>
      </dsp:txXfrm>
    </dsp:sp>
    <dsp:sp modelId="{73AE0FED-7916-4F59-9258-0878A4F3E207}">
      <dsp:nvSpPr>
        <dsp:cNvPr id="0" name=""/>
        <dsp:cNvSpPr/>
      </dsp:nvSpPr>
      <dsp:spPr>
        <a:xfrm rot="240000">
          <a:off x="1759833" y="2732069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Modes d’organisation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2992" y="2765228"/>
        <a:ext cx="1900588" cy="612942"/>
      </dsp:txXfrm>
    </dsp:sp>
    <dsp:sp modelId="{A5CC3E0D-BA78-4ABA-89B5-FCD021237EE5}">
      <dsp:nvSpPr>
        <dsp:cNvPr id="0" name=""/>
        <dsp:cNvSpPr/>
      </dsp:nvSpPr>
      <dsp:spPr>
        <a:xfrm rot="240000">
          <a:off x="1831848" y="1939982"/>
          <a:ext cx="1966906" cy="6792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Processus de communication</a:t>
          </a:r>
          <a:endParaRPr lang="fr-CA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5007" y="1973141"/>
        <a:ext cx="1900588" cy="61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55DC-0F50-467D-AAB7-EDC164173B8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1372-72A0-4AA6-AD92-826BB6A422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237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175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991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462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276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F94E-14A8-4E1B-9DD3-B58182AFEA57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68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F94E-14A8-4E1B-9DD3-B58182AFEA57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4670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F94E-14A8-4E1B-9DD3-B58182AFEA57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1196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F94E-14A8-4E1B-9DD3-B58182AFEA57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4210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F94E-14A8-4E1B-9DD3-B58182AFEA57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5178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17 parents vs 22 autres membres de la famille</a:t>
            </a:r>
          </a:p>
          <a:p>
            <a:r>
              <a:rPr lang="fr-CA" dirty="0" smtClean="0"/>
              <a:t>Échantillon A: 20 personnes Échantillon B: 19 personnes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372-72A0-4AA6-AD92-826BB6A4225E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7911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396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1724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003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F94E-14A8-4E1B-9DD3-B58182AFEA57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0096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Walsh: ajout de la PROXIMITÉ</a:t>
            </a:r>
            <a:r>
              <a:rPr lang="fr-CA" baseline="0" dirty="0" smtClean="0"/>
              <a:t> comme facteur de protection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F94E-14A8-4E1B-9DD3-B58182AFEA57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715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587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Un catalyseur potentiel de croissance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991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215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153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983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134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DOCUMENT DE TRAVAIL- NE PAS DIFFUSER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537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701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962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041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610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656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412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6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663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91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02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741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DD24-FE98-4066-A76B-59E271F4FB7D}" type="datetimeFigureOut">
              <a:rPr lang="fr-CA" smtClean="0"/>
              <a:t>2019-09-30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200A-AE79-4C4A-9EE2-1294FAE83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24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3429" y="3933821"/>
            <a:ext cx="10441159" cy="654545"/>
          </a:xfrm>
        </p:spPr>
        <p:txBody>
          <a:bodyPr>
            <a:noAutofit/>
          </a:bodyPr>
          <a:lstStyle/>
          <a:p>
            <a:r>
              <a:rPr lang="fr-CA" sz="2400" dirty="0" smtClean="0"/>
              <a:t>3</a:t>
            </a:r>
            <a:r>
              <a:rPr lang="fr-CA" sz="2400" baseline="30000" dirty="0" smtClean="0"/>
              <a:t>ième</a:t>
            </a:r>
            <a:r>
              <a:rPr lang="fr-CA" sz="2400" dirty="0" smtClean="0"/>
              <a:t> Journée scientifique du Réseau québécois de recherche en soins palliatifs et de fin de vie (RQSPAL)</a:t>
            </a:r>
            <a:br>
              <a:rPr lang="fr-CA" sz="2400" dirty="0" smtClean="0"/>
            </a:br>
            <a:r>
              <a:rPr lang="fr-CA" sz="2400" i="1" dirty="0" smtClean="0"/>
              <a:t>« </a:t>
            </a:r>
            <a:r>
              <a:rPr lang="fr-CA" sz="2000" b="1" dirty="0"/>
              <a:t>Une approche palliative pour tous : forces et défis</a:t>
            </a:r>
            <a:r>
              <a:rPr lang="fr-CA" sz="2400" dirty="0" smtClean="0"/>
              <a:t> </a:t>
            </a:r>
            <a:r>
              <a:rPr lang="fr-CA" sz="2400" i="1" dirty="0" smtClean="0"/>
              <a:t>»</a:t>
            </a:r>
            <a:r>
              <a:rPr lang="fr-CA" sz="2400" dirty="0" smtClean="0"/>
              <a:t> </a:t>
            </a:r>
            <a:endParaRPr lang="fr-CA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83429" y="4856733"/>
            <a:ext cx="10441159" cy="2001267"/>
          </a:xfrm>
        </p:spPr>
        <p:txBody>
          <a:bodyPr>
            <a:normAutofit/>
          </a:bodyPr>
          <a:lstStyle/>
          <a:p>
            <a:r>
              <a:rPr lang="fr-CA" sz="1800" b="1" dirty="0">
                <a:solidFill>
                  <a:schemeClr val="tx1"/>
                </a:solidFill>
              </a:rPr>
              <a:t>Chantale Simard</a:t>
            </a:r>
            <a:r>
              <a:rPr lang="fr-CA" sz="1600" dirty="0">
                <a:solidFill>
                  <a:schemeClr val="tx1"/>
                </a:solidFill>
              </a:rPr>
              <a:t>, inf., Ph. D. (c) professeure à l’Université du Québec à Chicoutimi </a:t>
            </a:r>
          </a:p>
          <a:p>
            <a:r>
              <a:rPr lang="fr-CA" sz="1800" b="1" dirty="0">
                <a:solidFill>
                  <a:schemeClr val="tx1"/>
                </a:solidFill>
              </a:rPr>
              <a:t>Mireille Lavoie</a:t>
            </a:r>
            <a:r>
              <a:rPr lang="fr-CA" sz="1800" dirty="0">
                <a:solidFill>
                  <a:schemeClr val="tx1"/>
                </a:solidFill>
              </a:rPr>
              <a:t>, </a:t>
            </a:r>
            <a:r>
              <a:rPr lang="fr-CA" sz="1600" dirty="0">
                <a:solidFill>
                  <a:schemeClr val="tx1"/>
                </a:solidFill>
              </a:rPr>
              <a:t>inf., Ph. D. directrice de thèse, Université Laval</a:t>
            </a:r>
          </a:p>
          <a:p>
            <a:r>
              <a:rPr lang="fr-CA" sz="1800" b="1" dirty="0">
                <a:solidFill>
                  <a:schemeClr val="tx1"/>
                </a:solidFill>
              </a:rPr>
              <a:t> Laurence Guillaumie</a:t>
            </a:r>
            <a:r>
              <a:rPr lang="fr-CA" sz="1800" dirty="0">
                <a:solidFill>
                  <a:schemeClr val="tx1"/>
                </a:solidFill>
              </a:rPr>
              <a:t>, </a:t>
            </a:r>
            <a:r>
              <a:rPr lang="fr-CA" sz="1600" dirty="0">
                <a:solidFill>
                  <a:schemeClr val="tx1"/>
                </a:solidFill>
              </a:rPr>
              <a:t>Ph. D. codirectrice de thèse, Université Laval</a:t>
            </a:r>
          </a:p>
          <a:p>
            <a:endParaRPr lang="fr-CA" sz="1600" dirty="0">
              <a:solidFill>
                <a:schemeClr val="tx1"/>
              </a:solidFill>
            </a:endParaRPr>
          </a:p>
          <a:p>
            <a:r>
              <a:rPr lang="fr-CA" sz="1600" dirty="0" smtClean="0">
                <a:solidFill>
                  <a:schemeClr val="tx1"/>
                </a:solidFill>
              </a:rPr>
              <a:t>Vendredi, </a:t>
            </a:r>
            <a:r>
              <a:rPr lang="fr-CA" sz="1600" dirty="0" smtClean="0"/>
              <a:t>4 octobre</a:t>
            </a:r>
            <a:r>
              <a:rPr lang="fr-CA" sz="1600" dirty="0" smtClean="0">
                <a:solidFill>
                  <a:schemeClr val="tx1"/>
                </a:solidFill>
              </a:rPr>
              <a:t> 2019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28" y="914400"/>
            <a:ext cx="10441159" cy="23783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L’expérience des familles accompagnant un enfant atteint de cancer en contexte d’éloignement : Résultats d’une étude qualitative et perspectives pour le développement d’un programme infirmier régional novateur</a:t>
            </a:r>
          </a:p>
        </p:txBody>
      </p:sp>
    </p:spTree>
    <p:extLst>
      <p:ext uri="{BB962C8B-B14F-4D97-AF65-F5344CB8AC3E}">
        <p14:creationId xmlns:p14="http://schemas.microsoft.com/office/powerpoint/2010/main" val="40508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503238"/>
            <a:ext cx="10323120" cy="1143000"/>
          </a:xfrm>
        </p:spPr>
        <p:txBody>
          <a:bodyPr>
            <a:no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Accompagnement en contexte d’éloignement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0" y="2081808"/>
            <a:ext cx="10887000" cy="5587550"/>
          </a:xfrm>
        </p:spPr>
        <p:txBody>
          <a:bodyPr>
            <a:normAutofit/>
          </a:bodyPr>
          <a:lstStyle/>
          <a:p>
            <a:r>
              <a:rPr lang="fr-CA" dirty="0" smtClean="0"/>
              <a:t>Peu d’études s’y sont intéressées (</a:t>
            </a:r>
            <a:r>
              <a:rPr lang="fr-CA" dirty="0"/>
              <a:t>5</a:t>
            </a:r>
            <a:r>
              <a:rPr lang="fr-CA" dirty="0" smtClean="0"/>
              <a:t> analysées)</a:t>
            </a:r>
          </a:p>
          <a:p>
            <a:r>
              <a:rPr lang="fr-CA" dirty="0" smtClean="0"/>
              <a:t>Trois l’étudient plus globalement </a:t>
            </a:r>
            <a:r>
              <a:rPr lang="fr-CA" sz="1600" dirty="0"/>
              <a:t>(Scott-Findlay &amp; </a:t>
            </a:r>
            <a:r>
              <a:rPr lang="fr-CA" sz="1600" dirty="0" err="1"/>
              <a:t>Chalmers</a:t>
            </a:r>
            <a:r>
              <a:rPr lang="fr-CA" sz="1600" dirty="0"/>
              <a:t>, </a:t>
            </a:r>
            <a:r>
              <a:rPr lang="fr-CA" sz="1600" dirty="0" smtClean="0"/>
              <a:t>2001; </a:t>
            </a:r>
            <a:r>
              <a:rPr lang="de-DE" sz="1600" dirty="0" err="1" smtClean="0"/>
              <a:t>Fluchel</a:t>
            </a:r>
            <a:r>
              <a:rPr lang="de-DE" sz="1600" dirty="0" smtClean="0"/>
              <a:t>, Kirchhoff et al. 2014; </a:t>
            </a:r>
            <a:r>
              <a:rPr lang="da-DK" sz="1600" dirty="0" smtClean="0"/>
              <a:t>Walling, Fiala et al. 2019)</a:t>
            </a:r>
            <a:r>
              <a:rPr lang="fr-CA" sz="1600" dirty="0"/>
              <a:t> </a:t>
            </a:r>
            <a:endParaRPr lang="fr-CA" sz="1600" dirty="0" smtClean="0"/>
          </a:p>
          <a:p>
            <a:r>
              <a:rPr lang="fr-CA" sz="2900" dirty="0"/>
              <a:t>D</a:t>
            </a:r>
            <a:r>
              <a:rPr lang="fr-CA" sz="2900" dirty="0" smtClean="0"/>
              <a:t>eux s’intéressent à des éléments spécifiques reliés à cette expérience: hébergement </a:t>
            </a:r>
            <a:r>
              <a:rPr lang="nl-NL" sz="1600" dirty="0" smtClean="0"/>
              <a:t>(Daniel, Wakefield et al. 2013)</a:t>
            </a:r>
            <a:r>
              <a:rPr lang="fr-CA" sz="2100" dirty="0" smtClean="0"/>
              <a:t> , </a:t>
            </a:r>
            <a:r>
              <a:rPr lang="fr-CA" sz="2900" i="1" dirty="0" smtClean="0"/>
              <a:t>coping </a:t>
            </a:r>
            <a:r>
              <a:rPr lang="fr-CA" sz="2900" dirty="0" smtClean="0"/>
              <a:t>familial</a:t>
            </a:r>
            <a:r>
              <a:rPr lang="fr-CA" sz="2100" dirty="0" smtClean="0"/>
              <a:t> </a:t>
            </a:r>
            <a:r>
              <a:rPr lang="fr-CA" sz="1600" dirty="0" smtClean="0"/>
              <a:t>(</a:t>
            </a:r>
            <a:r>
              <a:rPr lang="fr-CA" sz="1600" dirty="0" err="1" smtClean="0"/>
              <a:t>Aitken</a:t>
            </a:r>
            <a:r>
              <a:rPr lang="fr-CA" sz="1600" dirty="0" smtClean="0"/>
              <a:t> and Hathaway 1993)</a:t>
            </a:r>
            <a:endParaRPr lang="fr-CA" sz="1600" dirty="0"/>
          </a:p>
          <a:p>
            <a:pPr marL="0" indent="0" defTabSz="352425">
              <a:buNone/>
            </a:pPr>
            <a:r>
              <a:rPr lang="fr-CA" dirty="0" smtClean="0"/>
              <a:t> 	= Expérience </a:t>
            </a:r>
            <a:r>
              <a:rPr lang="fr-CA" dirty="0"/>
              <a:t>plus difficile encore</a:t>
            </a:r>
          </a:p>
          <a:p>
            <a:pPr>
              <a:buNone/>
            </a:pPr>
            <a:endParaRPr lang="fr-CA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41" y="4526280"/>
            <a:ext cx="3507079" cy="2121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400" y="640127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(Image tirée de: https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mediaplanet.azureedge.net/images/1369/83487/Cancer_enfants.jpg)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0887000" cy="1143000"/>
          </a:xfrm>
        </p:spPr>
        <p:txBody>
          <a:bodyPr>
            <a:no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Accompagnement en contexte d’éloignement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0" y="1757152"/>
            <a:ext cx="10887000" cy="52171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CA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Particularités soulevées </a:t>
            </a:r>
            <a:endParaRPr lang="fr-CA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dirty="0" smtClean="0"/>
              <a:t>Séparation prolongée des membres de la famille</a:t>
            </a:r>
          </a:p>
          <a:p>
            <a:r>
              <a:rPr lang="fr-CA" dirty="0" smtClean="0"/>
              <a:t>Problèmes de communication: accès à l’information</a:t>
            </a:r>
          </a:p>
          <a:p>
            <a:r>
              <a:rPr lang="fr-CA" dirty="0" smtClean="0"/>
              <a:t>Fardeau fiscal et problèmes liés à l’emploi des parents</a:t>
            </a:r>
          </a:p>
          <a:p>
            <a:r>
              <a:rPr lang="fr-CA" dirty="0" smtClean="0"/>
              <a:t>Difficultés  familiales organisationnelles additionnelles (ex: planification du gardiennage et activités des autres enfants): sentiment de perte de contrôle davantage marqué</a:t>
            </a:r>
          </a:p>
          <a:p>
            <a:r>
              <a:rPr lang="fr-CA" dirty="0" smtClean="0"/>
              <a:t>Conduite dans des conditions routières difficiles (météo, densité de la circulation) et effets secondaires des traitements vécus par l’enfant durant les trajets</a:t>
            </a:r>
          </a:p>
          <a:p>
            <a:r>
              <a:rPr lang="fr-CA" dirty="0" smtClean="0"/>
              <a:t>Conditions d’hébergement et d’alimentation pas toujours optimales</a:t>
            </a:r>
          </a:p>
          <a:p>
            <a:r>
              <a:rPr lang="fr-CA" dirty="0" smtClean="0"/>
              <a:t>Responsabilités parentales accentuées au regard des soins et traitements de l’enfant</a:t>
            </a:r>
          </a:p>
          <a:p>
            <a:r>
              <a:rPr lang="fr-CA" dirty="0" smtClean="0"/>
              <a:t>Difficultés d’accès à des services spécialisés dans la localité d’origine et de fréquentation scolaire de l’enfant</a:t>
            </a:r>
          </a:p>
          <a:p>
            <a:pPr marL="0" indent="0">
              <a:buNone/>
            </a:pPr>
            <a:r>
              <a:rPr lang="fr-CA" dirty="0" smtClean="0"/>
              <a:t>	</a:t>
            </a:r>
          </a:p>
          <a:p>
            <a:pPr marL="715963" lvl="1" indent="0">
              <a:buNone/>
            </a:pPr>
            <a:r>
              <a:rPr lang="fr-CA" sz="2900" dirty="0" smtClean="0"/>
              <a:t>Stress accentué</a:t>
            </a:r>
            <a:endParaRPr lang="fr-CA" sz="2900" dirty="0"/>
          </a:p>
        </p:txBody>
      </p:sp>
      <p:sp>
        <p:nvSpPr>
          <p:cNvPr id="5" name="Flèche droite 4"/>
          <p:cNvSpPr/>
          <p:nvPr/>
        </p:nvSpPr>
        <p:spPr>
          <a:xfrm>
            <a:off x="832560" y="6173018"/>
            <a:ext cx="504056" cy="28257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somme…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41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000" dirty="0"/>
              <a:t>L</a:t>
            </a:r>
            <a:r>
              <a:rPr lang="fr-CA" sz="2000" dirty="0" smtClean="0"/>
              <a:t>’accompagnement </a:t>
            </a:r>
            <a:r>
              <a:rPr lang="fr-CA" sz="2000" dirty="0"/>
              <a:t>d’un enfant atteint de cancer est une expérience familiale traumatique (</a:t>
            </a:r>
            <a:r>
              <a:rPr lang="fr-CA" sz="2000" dirty="0" smtClean="0"/>
              <a:t>EFT)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/>
              <a:t>L</a:t>
            </a:r>
            <a:r>
              <a:rPr lang="fr-CA" sz="2000" dirty="0" smtClean="0"/>
              <a:t>es </a:t>
            </a:r>
            <a:r>
              <a:rPr lang="fr-CA" sz="2000" dirty="0"/>
              <a:t>impacts de cette EFT touche l’ensemble de la cellule familiale et sont majorés par </a:t>
            </a:r>
            <a:r>
              <a:rPr lang="fr-CA" sz="2000" dirty="0" smtClean="0"/>
              <a:t>l’éloignement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/>
              <a:t>C</a:t>
            </a:r>
            <a:r>
              <a:rPr lang="fr-CA" sz="2000" dirty="0" smtClean="0"/>
              <a:t>es </a:t>
            </a:r>
            <a:r>
              <a:rPr lang="fr-CA" sz="2000" dirty="0"/>
              <a:t>impacts sont d’importants facteurs de risque pouvant compromettre le processus de résilience de ces </a:t>
            </a:r>
            <a:r>
              <a:rPr lang="fr-CA" sz="2000" dirty="0" smtClean="0"/>
              <a:t>familles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/>
              <a:t>L</a:t>
            </a:r>
            <a:r>
              <a:rPr lang="fr-CA" sz="2000" dirty="0" smtClean="0"/>
              <a:t>a </a:t>
            </a:r>
            <a:r>
              <a:rPr lang="fr-CA" sz="2000" dirty="0"/>
              <a:t>promotion et le soutien de la résilience familiale s’intègrent à l’intérieur d’une approche humaniste et novatrice de soins, qui favorise la croissance et le bien-être des individus confrontés à une telle </a:t>
            </a:r>
            <a:r>
              <a:rPr lang="fr-CA" sz="2000" dirty="0" smtClean="0"/>
              <a:t>EFT</a:t>
            </a:r>
            <a:endParaRPr lang="fr-CA" sz="2000" dirty="0"/>
          </a:p>
          <a:p>
            <a:pPr marL="0" indent="0">
              <a:buNone/>
            </a:pPr>
            <a:endParaRPr lang="fr-CA" sz="600" dirty="0" smtClean="0"/>
          </a:p>
          <a:p>
            <a:pPr marL="0" indent="0">
              <a:buNone/>
            </a:pPr>
            <a:r>
              <a:rPr lang="fr-CA" sz="2000" dirty="0" smtClean="0"/>
              <a:t>De plus:</a:t>
            </a:r>
          </a:p>
          <a:p>
            <a:r>
              <a:rPr lang="fr-CA" sz="2000" dirty="0" smtClean="0"/>
              <a:t>Peu d’études ont mis cette expérience familiale en lumière</a:t>
            </a:r>
          </a:p>
          <a:p>
            <a:r>
              <a:rPr lang="fr-CA" sz="2000" dirty="0" smtClean="0"/>
              <a:t>La guérison du cancer pédiatrique ne suffit plus, il faut maintenant porter attention à ses contrecoups à long terme, tant chez l’enfant que chez les membres de sa famille et développer des interventions qui améliorent leur bien-être et leur qualité de vie à long terme </a:t>
            </a:r>
            <a:r>
              <a:rPr lang="it-IT" sz="1400" dirty="0" smtClean="0"/>
              <a:t>(Masera, Cesa Bianchi et al. 2013; Rosenberg, Dussel et al. 2013)</a:t>
            </a:r>
            <a:endParaRPr lang="fr-CA" sz="2000" dirty="0" smtClean="0"/>
          </a:p>
          <a:p>
            <a:pPr marL="0" indent="0">
              <a:buNone/>
              <a:tabLst>
                <a:tab pos="444500" algn="l"/>
              </a:tabLst>
            </a:pPr>
            <a:r>
              <a:rPr lang="fr-CA" sz="2000" dirty="0"/>
              <a:t>	</a:t>
            </a:r>
            <a:endParaRPr lang="fr-CA" sz="2000" dirty="0" smtClean="0"/>
          </a:p>
          <a:p>
            <a:pPr marL="0" indent="0">
              <a:buNone/>
              <a:tabLst>
                <a:tab pos="444500" algn="l"/>
              </a:tabLst>
            </a:pPr>
            <a:r>
              <a:rPr lang="fr-CA" sz="2000" dirty="0" smtClean="0"/>
              <a:t>Une meilleure compréhension essentielle au développement d’interventions adaptées à cette réalité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029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3002797"/>
            <a:ext cx="5829010" cy="347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30681" y="3555551"/>
            <a:ext cx="6315000" cy="1362075"/>
          </a:xfrm>
        </p:spPr>
        <p:txBody>
          <a:bodyPr>
            <a:noAutofit/>
          </a:bodyPr>
          <a:lstStyle/>
          <a:p>
            <a:r>
              <a:rPr lang="fr-CA" sz="5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Précisions sur les concepts</a:t>
            </a:r>
            <a:endParaRPr lang="fr-CA" sz="54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681" y="6479250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de: http://www.depot-concept.com/images/idee-finance-protection.jpg)</a:t>
            </a:r>
          </a:p>
        </p:txBody>
      </p:sp>
    </p:spTree>
    <p:extLst>
      <p:ext uri="{BB962C8B-B14F-4D97-AF65-F5344CB8AC3E}">
        <p14:creationId xmlns:p14="http://schemas.microsoft.com/office/powerpoint/2010/main" val="8464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Famille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25963"/>
          </a:xfrm>
        </p:spPr>
        <p:txBody>
          <a:bodyPr>
            <a:normAutofit/>
          </a:bodyPr>
          <a:lstStyle/>
          <a:p>
            <a:r>
              <a:rPr lang="fr-CA" sz="2800" dirty="0"/>
              <a:t>Non liée strictement aux liens sanguins</a:t>
            </a:r>
          </a:p>
          <a:p>
            <a:r>
              <a:rPr lang="fr-CA" sz="2800" dirty="0"/>
              <a:t>Associée aux personnes significatives qui gravitent autour de l’enfant malade</a:t>
            </a:r>
          </a:p>
          <a:p>
            <a:r>
              <a:rPr lang="fr-CA" sz="2800" dirty="0"/>
              <a:t>Définie par les membres qui la composent </a:t>
            </a:r>
            <a:r>
              <a:rPr lang="fr-CA" sz="1600" dirty="0"/>
              <a:t>(Wright &amp; </a:t>
            </a:r>
            <a:r>
              <a:rPr lang="fr-CA" sz="1600" dirty="0" err="1"/>
              <a:t>Leahey</a:t>
            </a:r>
            <a:r>
              <a:rPr lang="fr-CA" sz="1600" dirty="0"/>
              <a:t>, 2013</a:t>
            </a:r>
            <a:r>
              <a:rPr lang="fr-CA" sz="1600" dirty="0" smtClean="0"/>
              <a:t>)</a:t>
            </a:r>
            <a:endParaRPr lang="fr-CA" sz="1600" dirty="0"/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endParaRPr lang="fr-CA" dirty="0" smtClean="0"/>
          </a:p>
          <a:p>
            <a:pPr>
              <a:buNone/>
            </a:pPr>
            <a:endParaRPr lang="fr-CA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94" y="3616559"/>
            <a:ext cx="4118248" cy="3241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6453336"/>
            <a:ext cx="5040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de: https://www.startupplace.io/wp-content/uploads/2016/09/family.jpg)</a:t>
            </a:r>
          </a:p>
        </p:txBody>
      </p:sp>
    </p:spTree>
    <p:extLst>
      <p:ext uri="{BB962C8B-B14F-4D97-AF65-F5344CB8AC3E}">
        <p14:creationId xmlns:p14="http://schemas.microsoft.com/office/powerpoint/2010/main" val="29215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0887000" cy="1143000"/>
          </a:xfrm>
        </p:spPr>
        <p:txBody>
          <a:bodyPr>
            <a:normAutofit/>
          </a:bodyPr>
          <a:lstStyle/>
          <a:p>
            <a:r>
              <a:rPr lang="fr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ésilience familiale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0" y="1196752"/>
            <a:ext cx="10887000" cy="576064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Processus</a:t>
            </a:r>
            <a:r>
              <a:rPr lang="fr-CA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600" dirty="0"/>
              <a:t>dynamique, </a:t>
            </a: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évolutif</a:t>
            </a:r>
            <a:r>
              <a:rPr lang="fr-CA" sz="2600" dirty="0"/>
              <a:t>, durable et universel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CA" sz="2600" dirty="0"/>
              <a:t>Secondaire à un </a:t>
            </a: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événement traumatique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CA" sz="2600" dirty="0"/>
              <a:t>Mobilisation des habiletés, des ressources et des </a:t>
            </a: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  <a:r>
              <a:rPr lang="fr-CA" sz="2600" dirty="0"/>
              <a:t> de la famille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CA" sz="2600" dirty="0"/>
              <a:t>Capacité de mentalisation ou de création de </a:t>
            </a: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signification</a:t>
            </a:r>
            <a:r>
              <a:rPr lang="fr-CA" sz="2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600" dirty="0"/>
              <a:t>de l’expérience vécue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Croissance vers un bien-être</a:t>
            </a:r>
            <a:r>
              <a:rPr lang="fr-CA" sz="2600" dirty="0"/>
              <a:t>, sans pour autant signifier un retour à la situation précédente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CA" sz="2600" dirty="0"/>
              <a:t>Processus influencé par </a:t>
            </a: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l’équilibre entre les facteurs de protection</a:t>
            </a:r>
            <a:r>
              <a:rPr lang="fr-CA" sz="2600" dirty="0"/>
              <a:t> et les </a:t>
            </a:r>
            <a:r>
              <a:rPr lang="fr-C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de risque </a:t>
            </a:r>
            <a:r>
              <a:rPr lang="fr-CA" sz="2600" dirty="0"/>
              <a:t>présents dans l’environnement dans lequel évolue la famille</a:t>
            </a:r>
          </a:p>
          <a:p>
            <a:pPr marL="0" indent="0">
              <a:buNone/>
            </a:pPr>
            <a:r>
              <a:rPr lang="fr-CA" sz="1700" dirty="0"/>
              <a:t>(</a:t>
            </a:r>
            <a:r>
              <a:rPr lang="fr-CA" sz="1700" dirty="0" err="1"/>
              <a:t>Becsvar</a:t>
            </a:r>
            <a:r>
              <a:rPr lang="fr-CA" sz="1700" dirty="0"/>
              <a:t>, 2013; Delage, 2008; Walsh, 2016)</a:t>
            </a:r>
          </a:p>
          <a:p>
            <a:pPr marL="0" indent="0">
              <a:buNone/>
            </a:pP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25122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9356" y="813084"/>
            <a:ext cx="6480720" cy="5544616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22672" y="2927432"/>
            <a:ext cx="4104456" cy="786013"/>
          </a:xfrm>
        </p:spPr>
        <p:txBody>
          <a:bodyPr>
            <a:noAutofit/>
          </a:bodyPr>
          <a:lstStyle/>
          <a:p>
            <a:r>
              <a:rPr lang="fr-CA" sz="54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Cadres de référence </a:t>
            </a:r>
            <a:br>
              <a:rPr lang="fr-CA" sz="54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54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conceptuels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97" y="3931920"/>
            <a:ext cx="3260183" cy="1722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6440" y="608945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(Image tirée de: https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www.finistere.fr/var/finistere/storage/images/mediatheque/services/enfance-famille/images/symbole-famille-au-creux-des-mains/323818-1-fre-FR/Symbole-famille-au-creux-des-mains_full.png</a:t>
            </a:r>
            <a:r>
              <a:rPr lang="fr-CA" sz="1000" dirty="0" smtClean="0"/>
              <a:t>)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9898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31" y="4290627"/>
            <a:ext cx="3932690" cy="2623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600" y="542535"/>
            <a:ext cx="10887000" cy="1143000"/>
          </a:xfrm>
        </p:spPr>
        <p:txBody>
          <a:bodyPr>
            <a:normAutofit fontScale="90000"/>
          </a:bodyPr>
          <a:lstStyle/>
          <a:p>
            <a:r>
              <a:rPr lang="fr-CA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Approche de soins infirmiers fondée sur les forces de la famille (ASFFF)</a:t>
            </a:r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1800" dirty="0"/>
              <a:t>(Gottlieb, 2013</a:t>
            </a:r>
            <a:r>
              <a:rPr lang="fr-CA" sz="1800" dirty="0" smtClean="0"/>
              <a:t>)</a:t>
            </a:r>
            <a:endParaRPr lang="fr-CA" sz="1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95400" y="3053499"/>
            <a:ext cx="9597752" cy="4525963"/>
          </a:xfrm>
        </p:spPr>
        <p:txBody>
          <a:bodyPr>
            <a:normAutofit/>
          </a:bodyPr>
          <a:lstStyle/>
          <a:p>
            <a:r>
              <a:rPr lang="fr-CA" sz="2400" dirty="0"/>
              <a:t>Soins centrés sur la personne et la famille</a:t>
            </a:r>
          </a:p>
          <a:p>
            <a:r>
              <a:rPr lang="fr-CA" sz="2400" dirty="0"/>
              <a:t>Autonomisation (ou pouvoir d’agir)</a:t>
            </a:r>
          </a:p>
          <a:p>
            <a:r>
              <a:rPr lang="fr-CA" sz="2400" dirty="0"/>
              <a:t>Promotion de la santé/auto-soins</a:t>
            </a:r>
          </a:p>
          <a:p>
            <a:r>
              <a:rPr lang="fr-CA" sz="2400" dirty="0"/>
              <a:t>Partenariat collaboratif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4294967295"/>
          </p:nvPr>
        </p:nvSpPr>
        <p:spPr>
          <a:xfrm>
            <a:off x="695400" y="2030777"/>
            <a:ext cx="4040188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6639" y="2977218"/>
            <a:ext cx="6928592" cy="18722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7575198" y="3625634"/>
            <a:ext cx="6494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34064" y="3015781"/>
            <a:ext cx="2077888" cy="1080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i="1" dirty="0">
                <a:solidFill>
                  <a:schemeClr val="tx1"/>
                </a:solidFill>
              </a:rPr>
              <a:t>Mobilisation des forces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6600" y="645333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de: http://images.lpcdn.ca/641x427/201211/23/614347-insiste-importance-pour-enfants-faire.jpg)</a:t>
            </a:r>
          </a:p>
        </p:txBody>
      </p:sp>
    </p:spTree>
    <p:extLst>
      <p:ext uri="{BB962C8B-B14F-4D97-AF65-F5344CB8AC3E}">
        <p14:creationId xmlns:p14="http://schemas.microsoft.com/office/powerpoint/2010/main" val="27523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23392" y="427458"/>
            <a:ext cx="10959008" cy="1143000"/>
          </a:xfrm>
        </p:spPr>
        <p:txBody>
          <a:bodyPr>
            <a:normAutofit fontScale="90000"/>
          </a:bodyPr>
          <a:lstStyle/>
          <a:p>
            <a:r>
              <a:rPr lang="fr-CA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Théorie du renforcement de la résilience familiale (TRRF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r-CA" dirty="0" smtClean="0"/>
              <a:t> </a:t>
            </a:r>
            <a:r>
              <a:rPr lang="fr-CA" sz="1800" dirty="0"/>
              <a:t>(Walsh, 2016)</a:t>
            </a:r>
          </a:p>
        </p:txBody>
      </p:sp>
      <p:sp>
        <p:nvSpPr>
          <p:cNvPr id="12" name="Titre 6"/>
          <p:cNvSpPr txBox="1">
            <a:spLocks/>
          </p:cNvSpPr>
          <p:nvPr/>
        </p:nvSpPr>
        <p:spPr>
          <a:xfrm>
            <a:off x="2063552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fr-CA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652095"/>
              </p:ext>
            </p:extLst>
          </p:nvPr>
        </p:nvGraphicFramePr>
        <p:xfrm>
          <a:off x="2135560" y="2370399"/>
          <a:ext cx="8846821" cy="428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à coins arrondis 13"/>
          <p:cNvSpPr/>
          <p:nvPr/>
        </p:nvSpPr>
        <p:spPr>
          <a:xfrm>
            <a:off x="623392" y="2050677"/>
            <a:ext cx="302433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Processus-clés de la résilience familiale</a:t>
            </a:r>
          </a:p>
        </p:txBody>
      </p:sp>
    </p:spTree>
    <p:extLst>
      <p:ext uri="{BB962C8B-B14F-4D97-AF65-F5344CB8AC3E}">
        <p14:creationId xmlns:p14="http://schemas.microsoft.com/office/powerpoint/2010/main" val="29354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405083"/>
            <a:ext cx="10873208" cy="1143000"/>
          </a:xfrm>
        </p:spPr>
        <p:txBody>
          <a:bodyPr>
            <a:noAutofit/>
          </a:bodyPr>
          <a:lstStyle/>
          <a:p>
            <a:r>
              <a:rPr lang="fr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L’ASFFF pour </a:t>
            </a:r>
            <a:r>
              <a:rPr lang="fr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soutenir les processus-clés de la résilience des </a:t>
            </a:r>
            <a:r>
              <a:rPr lang="fr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familles (TRRF)</a:t>
            </a:r>
            <a:endParaRPr lang="fr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330382"/>
              </p:ext>
            </p:extLst>
          </p:nvPr>
        </p:nvGraphicFramePr>
        <p:xfrm>
          <a:off x="1981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 rot="279264">
            <a:off x="4884690" y="560950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Vulnérabilité familiale</a:t>
            </a:r>
          </a:p>
        </p:txBody>
      </p:sp>
    </p:spTree>
    <p:extLst>
      <p:ext uri="{BB962C8B-B14F-4D97-AF65-F5344CB8AC3E}">
        <p14:creationId xmlns:p14="http://schemas.microsoft.com/office/powerpoint/2010/main" val="26905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la présentation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3" y="3733801"/>
            <a:ext cx="6248397" cy="3124200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fr-CA" dirty="0" smtClean="0"/>
              <a:t>Problématique</a:t>
            </a:r>
          </a:p>
          <a:p>
            <a:r>
              <a:rPr lang="fr-CA" dirty="0" smtClean="0"/>
              <a:t>Recension </a:t>
            </a:r>
            <a:r>
              <a:rPr lang="fr-CA" dirty="0"/>
              <a:t>des écrits</a:t>
            </a:r>
          </a:p>
          <a:p>
            <a:r>
              <a:rPr lang="fr-CA" dirty="0" smtClean="0"/>
              <a:t>Concepts</a:t>
            </a:r>
          </a:p>
          <a:p>
            <a:r>
              <a:rPr lang="fr-CA" dirty="0" smtClean="0"/>
              <a:t>Cadres </a:t>
            </a:r>
            <a:r>
              <a:rPr lang="fr-CA" dirty="0"/>
              <a:t>de référence </a:t>
            </a:r>
            <a:r>
              <a:rPr lang="fr-CA" dirty="0" smtClean="0"/>
              <a:t>conceptuels</a:t>
            </a:r>
          </a:p>
          <a:p>
            <a:r>
              <a:rPr lang="fr-CA" dirty="0"/>
              <a:t>Objectifs</a:t>
            </a:r>
          </a:p>
          <a:p>
            <a:r>
              <a:rPr lang="fr-CA" dirty="0" smtClean="0"/>
              <a:t>Méthodologie </a:t>
            </a:r>
            <a:endParaRPr lang="fr-CA" dirty="0"/>
          </a:p>
          <a:p>
            <a:r>
              <a:rPr lang="fr-CA" dirty="0" smtClean="0"/>
              <a:t>Résultats</a:t>
            </a:r>
            <a:endParaRPr lang="fr-CA" dirty="0"/>
          </a:p>
          <a:p>
            <a:r>
              <a:rPr lang="fr-CA" dirty="0" smtClean="0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6353115"/>
            <a:ext cx="8190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(Image tirée de: https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puserscontentstorage.blob.core.windows.net/userimages/a0840d38-cf38-4748-9642-9faffabfca23/53a7912a-910d-4b4d-ae35-161755f4bedbimage5.jpeg)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975" y="5848289"/>
            <a:ext cx="42481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i="1" dirty="0" smtClean="0">
                <a:solidFill>
                  <a:schemeClr val="tx1"/>
                </a:solidFill>
              </a:rPr>
              <a:t>« Je n’ai aucun conflit d’intérêt à déclarer »</a:t>
            </a:r>
            <a:endParaRPr lang="fr-C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387962"/>
              </p:ext>
            </p:extLst>
          </p:nvPr>
        </p:nvGraphicFramePr>
        <p:xfrm>
          <a:off x="1775520" y="1600200"/>
          <a:ext cx="871296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66706" y="55511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Croissance familiale</a:t>
            </a:r>
          </a:p>
        </p:txBody>
      </p:sp>
      <p:sp>
        <p:nvSpPr>
          <p:cNvPr id="3" name="Pensées 2"/>
          <p:cNvSpPr/>
          <p:nvPr/>
        </p:nvSpPr>
        <p:spPr>
          <a:xfrm>
            <a:off x="8627430" y="2129888"/>
            <a:ext cx="2952327" cy="2865330"/>
          </a:xfrm>
          <a:prstGeom prst="cloudCallout">
            <a:avLst>
              <a:gd name="adj1" fmla="val -69481"/>
              <a:gd name="adj2" fmla="val -46570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Quels sont les impacts du cancer pédiatrique sur la cellule </a:t>
            </a:r>
            <a:r>
              <a:rPr lang="fr-C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familiale… </a:t>
            </a:r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contexte d’éloignement? »</a:t>
            </a:r>
          </a:p>
        </p:txBody>
      </p:sp>
      <p:sp>
        <p:nvSpPr>
          <p:cNvPr id="8" name="Pensées 7"/>
          <p:cNvSpPr/>
          <p:nvPr/>
        </p:nvSpPr>
        <p:spPr>
          <a:xfrm>
            <a:off x="318977" y="2334365"/>
            <a:ext cx="3162956" cy="1898998"/>
          </a:xfrm>
          <a:prstGeom prst="cloudCallout">
            <a:avLst>
              <a:gd name="adj1" fmla="val 71354"/>
              <a:gd name="adj2" fmla="val -62744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Quels sont les processus-clés ou </a:t>
            </a:r>
            <a:r>
              <a:rPr lang="fr-C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forces </a:t>
            </a:r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manifestés par ces familles?</a:t>
            </a:r>
            <a:r>
              <a:rPr lang="fr-CA" i="1" dirty="0"/>
              <a:t> »</a:t>
            </a:r>
          </a:p>
        </p:txBody>
      </p:sp>
      <p:sp>
        <p:nvSpPr>
          <p:cNvPr id="9" name="Pensées 8"/>
          <p:cNvSpPr/>
          <p:nvPr/>
        </p:nvSpPr>
        <p:spPr>
          <a:xfrm>
            <a:off x="318977" y="4456646"/>
            <a:ext cx="4307310" cy="1989431"/>
          </a:xfrm>
          <a:prstGeom prst="cloudCallout">
            <a:avLst>
              <a:gd name="adj1" fmla="val 35800"/>
              <a:gd name="adj2" fmla="val -100456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Qu’est-ce que les infirmières du SLSJ peuvent faire pour améliorer le soutien à ces facteurs ou processus? »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95400" y="391514"/>
            <a:ext cx="1080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L’ASFFF </a:t>
            </a:r>
            <a:r>
              <a:rPr lang="fr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soutenir les processus-clés de la résilience des </a:t>
            </a:r>
            <a:r>
              <a:rPr lang="fr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familles (TRRF)</a:t>
            </a:r>
            <a:endParaRPr lang="fr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4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72050" y="2441586"/>
            <a:ext cx="8620788" cy="1362075"/>
          </a:xfrm>
        </p:spPr>
        <p:txBody>
          <a:bodyPr>
            <a:noAutofit/>
          </a:bodyPr>
          <a:lstStyle/>
          <a:p>
            <a:r>
              <a:rPr lang="fr-C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phases liées à la thèse…</a:t>
            </a:r>
            <a:r>
              <a:rPr lang="fr-CA" sz="5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54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2050" y="6527276"/>
            <a:ext cx="10479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de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: http://afrique.le360.ma/sites/default/files/styles/image_la_une_on_home_page/public/assets/images/2018/07/formation-coordonner-projet-recherche.jpg?itok=gH9NvgqC 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70" y="3977639"/>
            <a:ext cx="3886225" cy="237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9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808797" y="926275"/>
            <a:ext cx="10859918" cy="5687573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b="1" dirty="0"/>
              <a:t>O</a:t>
            </a:r>
            <a:r>
              <a:rPr lang="fr-CA" sz="3200" b="1" dirty="0" smtClean="0"/>
              <a:t>bjectif général de cette étude doctorale</a:t>
            </a:r>
          </a:p>
          <a:p>
            <a:pPr marL="0" indent="0">
              <a:buNone/>
            </a:pPr>
            <a:r>
              <a:rPr lang="fr-CA" sz="2400" dirty="0" smtClean="0"/>
              <a:t>Développer </a:t>
            </a:r>
            <a:r>
              <a:rPr lang="fr-CA" sz="2400" dirty="0"/>
              <a:t>un PICSI favorisant le renforcement de la résilience familiale, associée à l’expérience d’accompagner un enfant atteint de cancer en contexte </a:t>
            </a:r>
            <a:r>
              <a:rPr lang="fr-CA" sz="2400" dirty="0" smtClean="0"/>
              <a:t>d’éloignement</a:t>
            </a:r>
            <a:endParaRPr lang="fr-CA" sz="2400" b="1" dirty="0" smtClean="0"/>
          </a:p>
          <a:p>
            <a:pPr marL="0" indent="0">
              <a:buNone/>
            </a:pPr>
            <a:endParaRPr lang="fr-CA" sz="2000" b="1" dirty="0" smtClean="0"/>
          </a:p>
          <a:p>
            <a:pPr marL="0" indent="0">
              <a:buNone/>
            </a:pPr>
            <a:r>
              <a:rPr lang="fr-CA" sz="3200" b="1" dirty="0" smtClean="0"/>
              <a:t>Objectifs spécifiques </a:t>
            </a:r>
            <a:r>
              <a:rPr lang="fr-CA" sz="2100" dirty="0" smtClean="0"/>
              <a:t>(ou phases de l’étude)</a:t>
            </a:r>
            <a:endParaRPr lang="fr-CA" sz="2100" dirty="0"/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/>
              <a:t>Explorer les facteurs de protection (ou processus-clés ou forces) et de risque (ou impacts ou besoins), associés à la résilience des familles vivant cette expérience d’accompagnement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CA" sz="2400" dirty="0"/>
              <a:t>Développer la structure et le contenu du PICSI, en vue de ses </a:t>
            </a:r>
          </a:p>
          <a:p>
            <a:pPr marL="45085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sz="2400" dirty="0"/>
              <a:t>éventuelles </a:t>
            </a:r>
            <a:r>
              <a:rPr lang="fr-CA" sz="2400" dirty="0" smtClean="0"/>
              <a:t>implantation et évaluation</a:t>
            </a:r>
          </a:p>
          <a:p>
            <a:pPr marL="0" indent="0">
              <a:lnSpc>
                <a:spcPct val="100000"/>
              </a:lnSpc>
              <a:buNone/>
            </a:pPr>
            <a:endParaRPr lang="fr-CA" sz="24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641" y="3895106"/>
            <a:ext cx="2716673" cy="27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107875" y="6611779"/>
            <a:ext cx="75608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de: http://www.creation-site-immobilier.net/blog/wp-content/uploads/2013/02/serp-google1.png )</a:t>
            </a:r>
          </a:p>
        </p:txBody>
      </p:sp>
    </p:spTree>
    <p:extLst>
      <p:ext uri="{BB962C8B-B14F-4D97-AF65-F5344CB8AC3E}">
        <p14:creationId xmlns:p14="http://schemas.microsoft.com/office/powerpoint/2010/main" val="42374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808797" y="926275"/>
            <a:ext cx="10859918" cy="5687573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b="1" dirty="0"/>
              <a:t>O</a:t>
            </a:r>
            <a:r>
              <a:rPr lang="fr-CA" sz="3200" b="1" dirty="0" smtClean="0"/>
              <a:t>bjectif général de cette étude doctorale</a:t>
            </a:r>
          </a:p>
          <a:p>
            <a:pPr marL="0" indent="0">
              <a:buNone/>
            </a:pPr>
            <a:r>
              <a:rPr lang="fr-CA" sz="2400" dirty="0" smtClean="0"/>
              <a:t>Développer </a:t>
            </a:r>
            <a:r>
              <a:rPr lang="fr-CA" sz="2400" dirty="0"/>
              <a:t>un PICSI favorisant le renforcement de la résilience familiale, associée à l’expérience d’accompagner un enfant atteint de cancer en contexte </a:t>
            </a:r>
            <a:r>
              <a:rPr lang="fr-CA" sz="2400" dirty="0" smtClean="0"/>
              <a:t>d’éloignement</a:t>
            </a:r>
            <a:endParaRPr lang="fr-CA" sz="2400" b="1" dirty="0" smtClean="0"/>
          </a:p>
          <a:p>
            <a:pPr marL="0" indent="0">
              <a:buNone/>
            </a:pPr>
            <a:endParaRPr lang="fr-CA" sz="2000" b="1" dirty="0" smtClean="0"/>
          </a:p>
          <a:p>
            <a:pPr marL="0" indent="0">
              <a:buNone/>
            </a:pPr>
            <a:r>
              <a:rPr lang="fr-CA" sz="3200" b="1" dirty="0" smtClean="0"/>
              <a:t>Objectifs spécifiques </a:t>
            </a:r>
            <a:r>
              <a:rPr lang="fr-CA" sz="2100" dirty="0" smtClean="0"/>
              <a:t>(ou phases de l’étude)</a:t>
            </a:r>
            <a:endParaRPr lang="fr-CA" sz="2100" dirty="0"/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/>
              <a:t>Explorer les facteurs de protection (ou processus-clés ou forces) et de risque (ou impacts ou besoins), associés à la résilience des familles vivant cette expérience d’accompagnement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Développer la structure et le contenu du PICSI, en vue de ses </a:t>
            </a:r>
          </a:p>
          <a:p>
            <a:pPr marL="45085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éventuelles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implantation et évaluation</a:t>
            </a:r>
          </a:p>
          <a:p>
            <a:pPr marL="0" indent="0">
              <a:lnSpc>
                <a:spcPct val="100000"/>
              </a:lnSpc>
              <a:buNone/>
            </a:pPr>
            <a:endParaRPr lang="fr-CA" sz="24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641" y="3895106"/>
            <a:ext cx="2716673" cy="27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107875" y="6611779"/>
            <a:ext cx="75608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de: http://www.creation-site-immobilier.net/blog/wp-content/uploads/2013/02/serp-google1.png )</a:t>
            </a:r>
          </a:p>
        </p:txBody>
      </p:sp>
    </p:spTree>
    <p:extLst>
      <p:ext uri="{BB962C8B-B14F-4D97-AF65-F5344CB8AC3E}">
        <p14:creationId xmlns:p14="http://schemas.microsoft.com/office/powerpoint/2010/main" val="22158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839786" y="830046"/>
            <a:ext cx="10178734" cy="899480"/>
          </a:xfr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fr-CA" sz="3200" dirty="0" smtClean="0"/>
              <a:t>Phase 1: </a:t>
            </a:r>
            <a:r>
              <a:rPr lang="fr-CA" sz="2800" dirty="0" smtClean="0">
                <a:latin typeface="+mj-lt"/>
              </a:rPr>
              <a:t>Explorer </a:t>
            </a:r>
            <a:r>
              <a:rPr lang="fr-CA" sz="2800" dirty="0">
                <a:latin typeface="+mj-lt"/>
              </a:rPr>
              <a:t>les facteurs de </a:t>
            </a:r>
            <a:r>
              <a:rPr lang="fr-CA" sz="2800" dirty="0" smtClean="0">
                <a:latin typeface="+mj-lt"/>
              </a:rPr>
              <a:t>protection </a:t>
            </a:r>
            <a:r>
              <a:rPr lang="fr-CA" sz="2800" dirty="0">
                <a:latin typeface="+mj-lt"/>
              </a:rPr>
              <a:t>et de </a:t>
            </a:r>
            <a:r>
              <a:rPr lang="fr-CA" sz="2800" dirty="0" smtClean="0">
                <a:latin typeface="+mj-lt"/>
              </a:rPr>
              <a:t>risque </a:t>
            </a:r>
            <a:r>
              <a:rPr lang="fr-CA" sz="2800" dirty="0">
                <a:latin typeface="+mj-lt"/>
              </a:rPr>
              <a:t>associés à la résilience des familles vivant cette expérience </a:t>
            </a:r>
            <a:r>
              <a:rPr lang="fr-CA" sz="2800" dirty="0" smtClean="0">
                <a:latin typeface="+mj-lt"/>
              </a:rPr>
              <a:t>d’accompagnem</a:t>
            </a:r>
            <a:r>
              <a:rPr lang="fr-CA" dirty="0" smtClean="0">
                <a:latin typeface="+mj-lt"/>
              </a:rPr>
              <a:t>ent</a:t>
            </a:r>
            <a:endParaRPr lang="fr-CA" dirty="0">
              <a:latin typeface="+mj-lt"/>
            </a:endParaRPr>
          </a:p>
        </p:txBody>
      </p:sp>
      <p:sp>
        <p:nvSpPr>
          <p:cNvPr id="31" name="Espace réservé du contenu 30"/>
          <p:cNvSpPr>
            <a:spLocks noGrp="1"/>
          </p:cNvSpPr>
          <p:nvPr>
            <p:ph sz="half" idx="2"/>
          </p:nvPr>
        </p:nvSpPr>
        <p:spPr>
          <a:xfrm>
            <a:off x="839786" y="1858797"/>
            <a:ext cx="10178734" cy="464756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Approche qualitative descriptive</a:t>
            </a:r>
            <a:r>
              <a:rPr lang="fr-CA" sz="3600" b="1" dirty="0" smtClean="0"/>
              <a:t> </a:t>
            </a:r>
            <a:r>
              <a:rPr lang="fr-CA" sz="1600" dirty="0" smtClean="0"/>
              <a:t>(</a:t>
            </a:r>
            <a:r>
              <a:rPr lang="fr-CA" sz="1600" dirty="0" err="1"/>
              <a:t>Sandelowski</a:t>
            </a:r>
            <a:r>
              <a:rPr lang="fr-CA" sz="1600" dirty="0"/>
              <a:t>, 2000; 2012</a:t>
            </a:r>
            <a:r>
              <a:rPr lang="fr-CA" sz="1600" dirty="0" smtClean="0"/>
              <a:t>)</a:t>
            </a:r>
          </a:p>
          <a:p>
            <a:r>
              <a:rPr lang="fr-CA" sz="2400" dirty="0" smtClean="0"/>
              <a:t>Entrevues semi-structurées </a:t>
            </a:r>
            <a:r>
              <a:rPr lang="fr-CA" sz="1600" dirty="0" smtClean="0"/>
              <a:t>(</a:t>
            </a:r>
            <a:r>
              <a:rPr lang="fr-CA" sz="1600" dirty="0" err="1" smtClean="0"/>
              <a:t>Creswell</a:t>
            </a:r>
            <a:r>
              <a:rPr lang="fr-CA" sz="1600" dirty="0" smtClean="0"/>
              <a:t>, 2013), </a:t>
            </a:r>
            <a:r>
              <a:rPr lang="fr-CA" sz="2400" dirty="0" smtClean="0"/>
              <a:t>individuelles et de groupe</a:t>
            </a:r>
          </a:p>
          <a:p>
            <a:r>
              <a:rPr lang="fr-CA" sz="2400" dirty="0" smtClean="0"/>
              <a:t>Analyse des données </a:t>
            </a:r>
            <a:r>
              <a:rPr lang="fr-CA" sz="1600" dirty="0" smtClean="0"/>
              <a:t>(Miles, </a:t>
            </a:r>
            <a:r>
              <a:rPr lang="fr-CA" sz="1600" dirty="0" err="1" smtClean="0"/>
              <a:t>Huberman</a:t>
            </a:r>
            <a:r>
              <a:rPr lang="fr-CA" sz="1600" dirty="0" smtClean="0"/>
              <a:t> et al. 2014; </a:t>
            </a:r>
            <a:r>
              <a:rPr lang="fr-CA" sz="1600" dirty="0" err="1" smtClean="0"/>
              <a:t>Saldana</a:t>
            </a:r>
            <a:r>
              <a:rPr lang="fr-CA" sz="1600" dirty="0" smtClean="0"/>
              <a:t> 2015)</a:t>
            </a:r>
          </a:p>
          <a:p>
            <a:pPr lvl="1"/>
            <a:r>
              <a:rPr lang="fr-CA" sz="2000" dirty="0" err="1" smtClean="0"/>
              <a:t>NVivo</a:t>
            </a:r>
            <a:r>
              <a:rPr lang="fr-CA" sz="2000" dirty="0" smtClean="0"/>
              <a:t> 10</a:t>
            </a:r>
          </a:p>
          <a:p>
            <a:pPr lvl="1"/>
            <a:r>
              <a:rPr lang="fr-CA" sz="2000" dirty="0"/>
              <a:t>Description approfondie de chacune des étapes</a:t>
            </a:r>
          </a:p>
          <a:p>
            <a:pPr lvl="1"/>
            <a:r>
              <a:rPr lang="fr-CA" sz="2000" dirty="0"/>
              <a:t>Insertion des a priori, des valeurs, des croyances, des préjugés, des biais possibles, des observations, des commentaires, des pensées et des sentiments </a:t>
            </a:r>
            <a:r>
              <a:rPr lang="fr-CA" sz="1700" dirty="0"/>
              <a:t>(Giorgi, 1997</a:t>
            </a:r>
            <a:r>
              <a:rPr lang="fr-CA" sz="1700" dirty="0" smtClean="0"/>
              <a:t>)</a:t>
            </a:r>
            <a:endParaRPr lang="fr-CA" dirty="0"/>
          </a:p>
          <a:p>
            <a:pPr lvl="1">
              <a:buClr>
                <a:schemeClr val="tx1"/>
              </a:buClr>
            </a:pPr>
            <a:r>
              <a:rPr lang="fr-CA" sz="2000" dirty="0"/>
              <a:t>Codification indépendante par quatre chercheures: étudiante au doctorat, directrices et collaboratrice </a:t>
            </a:r>
            <a:r>
              <a:rPr lang="fr-CA" sz="2000" dirty="0" smtClean="0"/>
              <a:t>externe</a:t>
            </a:r>
            <a:endParaRPr lang="fr-CA" sz="2000" dirty="0"/>
          </a:p>
          <a:p>
            <a:pPr lvl="1"/>
            <a:r>
              <a:rPr lang="fr-CA" sz="2000" dirty="0"/>
              <a:t>Appuis de nombreux </a:t>
            </a:r>
            <a:r>
              <a:rPr lang="fr-CA" sz="2000" dirty="0" smtClean="0"/>
              <a:t>verbatim</a:t>
            </a:r>
          </a:p>
          <a:p>
            <a:pPr lvl="1"/>
            <a:r>
              <a:rPr lang="fr-CA" sz="2000" dirty="0" smtClean="0"/>
              <a:t>Saturation des données</a:t>
            </a:r>
            <a:endParaRPr lang="fr-CA" sz="2000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846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839786" y="830046"/>
            <a:ext cx="10178734" cy="899480"/>
          </a:xfr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fr-CA" sz="3200" dirty="0" smtClean="0"/>
              <a:t>Phase 1: </a:t>
            </a:r>
            <a:r>
              <a:rPr lang="fr-CA" sz="2800" dirty="0" smtClean="0">
                <a:latin typeface="+mj-lt"/>
              </a:rPr>
              <a:t>Explorer </a:t>
            </a:r>
            <a:r>
              <a:rPr lang="fr-CA" sz="2800" dirty="0">
                <a:latin typeface="+mj-lt"/>
              </a:rPr>
              <a:t>les facteurs de </a:t>
            </a:r>
            <a:r>
              <a:rPr lang="fr-CA" sz="2800" dirty="0" smtClean="0">
                <a:latin typeface="+mj-lt"/>
              </a:rPr>
              <a:t>protection </a:t>
            </a:r>
            <a:r>
              <a:rPr lang="fr-CA" sz="2800" dirty="0">
                <a:latin typeface="+mj-lt"/>
              </a:rPr>
              <a:t>et de </a:t>
            </a:r>
            <a:r>
              <a:rPr lang="fr-CA" sz="2800" dirty="0" smtClean="0">
                <a:latin typeface="+mj-lt"/>
              </a:rPr>
              <a:t>risque </a:t>
            </a:r>
            <a:r>
              <a:rPr lang="fr-CA" sz="2800" dirty="0">
                <a:latin typeface="+mj-lt"/>
              </a:rPr>
              <a:t>associés à la résilience des familles vivant cette expérience </a:t>
            </a:r>
            <a:r>
              <a:rPr lang="fr-CA" sz="2800" dirty="0" smtClean="0">
                <a:latin typeface="+mj-lt"/>
              </a:rPr>
              <a:t>d’accompagnem</a:t>
            </a:r>
            <a:r>
              <a:rPr lang="fr-CA" dirty="0" smtClean="0">
                <a:latin typeface="+mj-lt"/>
              </a:rPr>
              <a:t>ent</a:t>
            </a:r>
            <a:endParaRPr lang="fr-CA" dirty="0">
              <a:latin typeface="+mj-lt"/>
            </a:endParaRPr>
          </a:p>
        </p:txBody>
      </p:sp>
      <p:sp>
        <p:nvSpPr>
          <p:cNvPr id="31" name="Espace réservé du contenu 30"/>
          <p:cNvSpPr>
            <a:spLocks noGrp="1"/>
          </p:cNvSpPr>
          <p:nvPr>
            <p:ph sz="half" idx="2"/>
          </p:nvPr>
        </p:nvSpPr>
        <p:spPr>
          <a:xfrm>
            <a:off x="839786" y="1920240"/>
            <a:ext cx="10178734" cy="4812409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Échantillonnage</a:t>
            </a:r>
            <a:endParaRPr lang="fr-CA" b="1" dirty="0"/>
          </a:p>
        </p:txBody>
      </p:sp>
      <p:sp>
        <p:nvSpPr>
          <p:cNvPr id="2" name="Rectangle 1"/>
          <p:cNvSpPr/>
          <p:nvPr/>
        </p:nvSpPr>
        <p:spPr>
          <a:xfrm>
            <a:off x="839786" y="2408388"/>
            <a:ext cx="1017873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13" indent="-188913"/>
            <a:r>
              <a:rPr lang="fr-CA" sz="2000" dirty="0"/>
              <a:t>Non probabiliste par choix raisonné, à variation maximale </a:t>
            </a:r>
          </a:p>
          <a:p>
            <a:pPr indent="174625"/>
            <a:r>
              <a:rPr lang="fr-CA" sz="1600" dirty="0"/>
              <a:t>(</a:t>
            </a:r>
            <a:r>
              <a:rPr lang="fr-CA" sz="1600" dirty="0" err="1"/>
              <a:t>Sandelowski</a:t>
            </a:r>
            <a:r>
              <a:rPr lang="fr-CA" sz="1600" dirty="0"/>
              <a:t>, 2000; Miles, </a:t>
            </a:r>
            <a:r>
              <a:rPr lang="fr-CA" sz="1600" dirty="0" err="1"/>
              <a:t>Huberman</a:t>
            </a:r>
            <a:r>
              <a:rPr lang="fr-CA" sz="1600" dirty="0"/>
              <a:t> &amp; </a:t>
            </a:r>
            <a:r>
              <a:rPr lang="fr-CA" sz="1600" dirty="0" err="1"/>
              <a:t>Saldana</a:t>
            </a:r>
            <a:r>
              <a:rPr lang="fr-CA" sz="1600" dirty="0"/>
              <a:t>, 2014)</a:t>
            </a:r>
          </a:p>
          <a:p>
            <a:pPr marL="188913" indent="-188913">
              <a:buNone/>
            </a:pPr>
            <a:endParaRPr lang="fr-CA" dirty="0"/>
          </a:p>
          <a:p>
            <a:pPr marL="188913" indent="-188913"/>
            <a:r>
              <a:rPr lang="fr-CA" sz="2000" dirty="0"/>
              <a:t>3 groupes/ensemble du territoire du Saguenay-Lac-Saint-Jean (SLSJ): 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Membres de familles A:</a:t>
            </a:r>
            <a:r>
              <a:rPr lang="fr-C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dirty="0"/>
              <a:t>accompagnant </a:t>
            </a:r>
            <a:r>
              <a:rPr lang="fr-CA" u="sng" dirty="0"/>
              <a:t>actuellement </a:t>
            </a:r>
            <a:r>
              <a:rPr lang="fr-CA" dirty="0"/>
              <a:t>un enfant atteint de cancer en contexte d’éloignement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endParaRPr lang="fr-CA" dirty="0"/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Membres de familles B: </a:t>
            </a:r>
            <a:r>
              <a:rPr lang="fr-CA" u="sng" dirty="0"/>
              <a:t>ayant accompagné </a:t>
            </a:r>
            <a:r>
              <a:rPr lang="fr-CA" dirty="0"/>
              <a:t>un enfant atteint de cancer en contexte d’éloignement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endParaRPr lang="fr-CA" dirty="0"/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Infirmières:</a:t>
            </a:r>
            <a:r>
              <a:rPr lang="fr-CA" b="1" dirty="0"/>
              <a:t> </a:t>
            </a:r>
            <a:r>
              <a:rPr lang="fr-CA" dirty="0"/>
              <a:t>dispensant des soins à ces familles dans les 4 installations du CIUSSS SLSJ suivantes: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r>
              <a:rPr lang="fr-CA" dirty="0"/>
              <a:t>Chicoutimi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r>
              <a:rPr lang="fr-CA" dirty="0"/>
              <a:t>Alma (Lac-Saint-Jean Est)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r>
              <a:rPr lang="fr-CA" dirty="0" err="1"/>
              <a:t>Dolbeau</a:t>
            </a:r>
            <a:r>
              <a:rPr lang="fr-CA" dirty="0"/>
              <a:t>  (Maria-</a:t>
            </a:r>
            <a:r>
              <a:rPr lang="fr-CA" dirty="0" err="1"/>
              <a:t>Chapdelaine</a:t>
            </a:r>
            <a:r>
              <a:rPr lang="fr-CA" dirty="0"/>
              <a:t>)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r>
              <a:rPr lang="fr-CA" dirty="0"/>
              <a:t>Roberval (Domaine du Roy)</a:t>
            </a:r>
          </a:p>
        </p:txBody>
      </p:sp>
    </p:spTree>
    <p:extLst>
      <p:ext uri="{BB962C8B-B14F-4D97-AF65-F5344CB8AC3E}">
        <p14:creationId xmlns:p14="http://schemas.microsoft.com/office/powerpoint/2010/main" val="41388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7" y="2016560"/>
            <a:ext cx="8172450" cy="420052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69988" y="5352989"/>
            <a:ext cx="9097754" cy="864096"/>
          </a:xfrm>
        </p:spPr>
        <p:txBody>
          <a:bodyPr>
            <a:normAutofit fontScale="90000"/>
          </a:bodyPr>
          <a:lstStyle/>
          <a:p>
            <a:pPr algn="r"/>
            <a:r>
              <a:rPr lang="fr-CA" sz="5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Résultats liés à la </a:t>
            </a:r>
            <a:br>
              <a:rPr lang="fr-CA" sz="5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5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CA" sz="5400" b="1" cap="none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CA" sz="5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</a:t>
            </a:r>
            <a:endParaRPr lang="fr-CA" sz="54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757" y="622440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mage tirée de: https://rousseau2012.files.wordpress.com/2017/02/image_couverture01_916x471.jpg)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0773781"/>
              </p:ext>
            </p:extLst>
          </p:nvPr>
        </p:nvGraphicFramePr>
        <p:xfrm>
          <a:off x="1104406" y="742854"/>
          <a:ext cx="10200904" cy="3866929"/>
        </p:xfrm>
        <a:graphic>
          <a:graphicData uri="http://schemas.openxmlformats.org/drawingml/2006/table">
            <a:tbl>
              <a:tblPr firstRow="1" firstCol="1" bandRow="1"/>
              <a:tblGrid>
                <a:gridCol w="1512378">
                  <a:extLst>
                    <a:ext uri="{9D8B030D-6E8A-4147-A177-3AD203B41FA5}">
                      <a16:colId xmlns:a16="http://schemas.microsoft.com/office/drawing/2014/main" val="200527570"/>
                    </a:ext>
                  </a:extLst>
                </a:gridCol>
                <a:gridCol w="1085109">
                  <a:extLst>
                    <a:ext uri="{9D8B030D-6E8A-4147-A177-3AD203B41FA5}">
                      <a16:colId xmlns:a16="http://schemas.microsoft.com/office/drawing/2014/main" val="2746321423"/>
                    </a:ext>
                  </a:extLst>
                </a:gridCol>
                <a:gridCol w="1085109">
                  <a:extLst>
                    <a:ext uri="{9D8B030D-6E8A-4147-A177-3AD203B41FA5}">
                      <a16:colId xmlns:a16="http://schemas.microsoft.com/office/drawing/2014/main" val="1807762444"/>
                    </a:ext>
                  </a:extLst>
                </a:gridCol>
                <a:gridCol w="1084017">
                  <a:extLst>
                    <a:ext uri="{9D8B030D-6E8A-4147-A177-3AD203B41FA5}">
                      <a16:colId xmlns:a16="http://schemas.microsoft.com/office/drawing/2014/main" val="348993996"/>
                    </a:ext>
                  </a:extLst>
                </a:gridCol>
                <a:gridCol w="1245746">
                  <a:extLst>
                    <a:ext uri="{9D8B030D-6E8A-4147-A177-3AD203B41FA5}">
                      <a16:colId xmlns:a16="http://schemas.microsoft.com/office/drawing/2014/main" val="3143362049"/>
                    </a:ext>
                  </a:extLst>
                </a:gridCol>
                <a:gridCol w="1245746">
                  <a:extLst>
                    <a:ext uri="{9D8B030D-6E8A-4147-A177-3AD203B41FA5}">
                      <a16:colId xmlns:a16="http://schemas.microsoft.com/office/drawing/2014/main" val="891810473"/>
                    </a:ext>
                  </a:extLst>
                </a:gridCol>
                <a:gridCol w="1084017">
                  <a:extLst>
                    <a:ext uri="{9D8B030D-6E8A-4147-A177-3AD203B41FA5}">
                      <a16:colId xmlns:a16="http://schemas.microsoft.com/office/drawing/2014/main" val="4132172660"/>
                    </a:ext>
                  </a:extLst>
                </a:gridCol>
                <a:gridCol w="929937">
                  <a:extLst>
                    <a:ext uri="{9D8B030D-6E8A-4147-A177-3AD203B41FA5}">
                      <a16:colId xmlns:a16="http://schemas.microsoft.com/office/drawing/2014/main" val="956349590"/>
                    </a:ext>
                  </a:extLst>
                </a:gridCol>
                <a:gridCol w="928845">
                  <a:extLst>
                    <a:ext uri="{9D8B030D-6E8A-4147-A177-3AD203B41FA5}">
                      <a16:colId xmlns:a16="http://schemas.microsoft.com/office/drawing/2014/main" val="629037672"/>
                    </a:ext>
                  </a:extLst>
                </a:gridCol>
              </a:tblGrid>
              <a:tr h="65490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à l’étude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Entrevues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161236"/>
                  </a:ext>
                </a:extLst>
              </a:tr>
              <a:tr h="449501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Provenance </a:t>
                      </a:r>
                      <a:r>
                        <a:rPr lang="fr-CA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familles/hôpitaux</a:t>
                      </a:r>
                      <a:endParaRPr lang="fr-C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personnes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710836"/>
                  </a:ext>
                </a:extLst>
              </a:tr>
              <a:tr h="546265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secteurs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</a:t>
                      </a: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25808"/>
                  </a:ext>
                </a:extLst>
              </a:tr>
              <a:tr h="654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Familles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844834"/>
                  </a:ext>
                </a:extLst>
              </a:tr>
              <a:tr h="654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Familles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782063"/>
                  </a:ext>
                </a:extLst>
              </a:tr>
              <a:tr h="654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Infirmières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19995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04406" y="4583875"/>
            <a:ext cx="66976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GRANDS </a:t>
            </a:r>
            <a:r>
              <a:rPr lang="fr-CA" sz="2400" b="1" dirty="0" smtClean="0"/>
              <a:t>TOTAUX</a:t>
            </a:r>
            <a:endParaRPr lang="fr-CA" sz="2400" b="1" dirty="0"/>
          </a:p>
          <a:p>
            <a:r>
              <a:rPr lang="fr-CA" sz="2000" dirty="0"/>
              <a:t>F</a:t>
            </a:r>
            <a:r>
              <a:rPr lang="fr-CA" sz="2000" dirty="0" smtClean="0"/>
              <a:t>amilles</a:t>
            </a:r>
            <a:r>
              <a:rPr lang="fr-CA" sz="2000" dirty="0"/>
              <a:t> : </a:t>
            </a:r>
            <a:r>
              <a:rPr lang="fr-CA" sz="2000" dirty="0" smtClean="0"/>
              <a:t>11</a:t>
            </a:r>
          </a:p>
          <a:p>
            <a:r>
              <a:rPr lang="fr-CA" sz="2000" dirty="0"/>
              <a:t>M</a:t>
            </a:r>
            <a:r>
              <a:rPr lang="fr-CA" sz="2000" dirty="0" smtClean="0"/>
              <a:t>embres </a:t>
            </a:r>
            <a:r>
              <a:rPr lang="fr-CA" sz="2000" dirty="0"/>
              <a:t>de familles : </a:t>
            </a:r>
            <a:r>
              <a:rPr lang="fr-CA" sz="2000" dirty="0" smtClean="0"/>
              <a:t>39</a:t>
            </a:r>
          </a:p>
          <a:p>
            <a:r>
              <a:rPr lang="fr-CA" sz="2000" dirty="0"/>
              <a:t>I</a:t>
            </a:r>
            <a:r>
              <a:rPr lang="fr-CA" sz="2000" dirty="0" smtClean="0"/>
              <a:t>nfirmières</a:t>
            </a:r>
            <a:r>
              <a:rPr lang="fr-CA" sz="2000" dirty="0"/>
              <a:t> : </a:t>
            </a:r>
            <a:r>
              <a:rPr lang="fr-CA" sz="2000" dirty="0" smtClean="0"/>
              <a:t>12</a:t>
            </a:r>
            <a:endParaRPr lang="fr-CA" sz="2000" dirty="0"/>
          </a:p>
          <a:p>
            <a:r>
              <a:rPr lang="fr-CA" sz="2000" dirty="0"/>
              <a:t>P</a:t>
            </a:r>
            <a:r>
              <a:rPr lang="fr-CA" sz="2000" dirty="0" smtClean="0"/>
              <a:t>ersonnes </a:t>
            </a:r>
            <a:r>
              <a:rPr lang="fr-CA" sz="2000" dirty="0"/>
              <a:t>participantes : </a:t>
            </a:r>
            <a:r>
              <a:rPr lang="fr-CA" sz="2000" dirty="0" smtClean="0"/>
              <a:t>51</a:t>
            </a:r>
            <a:endParaRPr lang="fr-CA" sz="2000" dirty="0"/>
          </a:p>
          <a:p>
            <a:r>
              <a:rPr lang="fr-CA" sz="2000" dirty="0"/>
              <a:t>E</a:t>
            </a:r>
            <a:r>
              <a:rPr lang="fr-CA" sz="2000" dirty="0" smtClean="0"/>
              <a:t>ntrevues</a:t>
            </a:r>
            <a:r>
              <a:rPr lang="fr-CA" sz="2000" dirty="0"/>
              <a:t> :</a:t>
            </a:r>
            <a:r>
              <a:rPr lang="fr-CA" sz="2000" b="1" dirty="0"/>
              <a:t> </a:t>
            </a:r>
            <a:r>
              <a:rPr lang="fr-CA" sz="2000" dirty="0" smtClean="0"/>
              <a:t>27</a:t>
            </a:r>
            <a:endParaRPr lang="fr-CA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270660" y="1235034"/>
            <a:ext cx="10806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4723097"/>
            <a:ext cx="2953790" cy="18613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06240" y="6584422"/>
            <a:ext cx="70990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(Image tirée de: http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://radio-outretombe.com/forum/le-quebec-et-le-canada/la-dame-blanche-du-parc-des-laurentides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/)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1: Profil des personnes participantes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62799"/>
              </p:ext>
            </p:extLst>
          </p:nvPr>
        </p:nvGraphicFramePr>
        <p:xfrm>
          <a:off x="838200" y="1690688"/>
          <a:ext cx="10942321" cy="3566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1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0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9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17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4690">
                <a:tc rowSpan="2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Sexe</a:t>
                      </a:r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Rôles</a:t>
                      </a:r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90">
                <a:tc vMerge="1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GP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O/T           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53">
                <a:tc>
                  <a:txBody>
                    <a:bodyPr/>
                    <a:lstStyle/>
                    <a:p>
                      <a:r>
                        <a:rPr lang="fr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Familles A</a:t>
                      </a:r>
                      <a:endParaRPr lang="fr-CA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14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6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9</a:t>
                      </a:r>
                      <a:endParaRPr lang="fr-C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4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3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3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1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53">
                <a:tc>
                  <a:txBody>
                    <a:bodyPr/>
                    <a:lstStyle/>
                    <a:p>
                      <a:r>
                        <a:rPr lang="fr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Familles B</a:t>
                      </a:r>
                      <a:endParaRPr lang="fr-CA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11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8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8</a:t>
                      </a:r>
                      <a:endParaRPr lang="fr-C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5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2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3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1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57">
                <a:tc gridSpan="2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Rôles</a:t>
                      </a:r>
                      <a:endParaRPr lang="fr-CA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  <a:endParaRPr lang="fr-CA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Expérience moyenne</a:t>
                      </a:r>
                      <a:endParaRPr lang="fr-CA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724">
                <a:tc gridSpan="2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Soins directs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Pivots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Gestion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Inf.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Avec </a:t>
                      </a:r>
                      <a:r>
                        <a:rPr lang="fr-CA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A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</a:t>
                      </a:r>
                      <a:r>
                        <a:rPr lang="fr-CA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fr-C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53">
                <a:tc>
                  <a:txBody>
                    <a:bodyPr/>
                    <a:lstStyle/>
                    <a:p>
                      <a:r>
                        <a:rPr lang="fr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Infirmières*</a:t>
                      </a:r>
                      <a:endParaRPr lang="fr-CA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12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7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2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3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4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8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20,5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effectLst/>
                        </a:rPr>
                        <a:t>7,39</a:t>
                      </a:r>
                      <a:endParaRPr lang="fr-CA" sz="2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38200" y="56570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</a:t>
            </a:r>
            <a:r>
              <a:rPr lang="fr-CA" i="1" dirty="0"/>
              <a:t>Infirmières: expérience varie de 3,5 à 39 années</a:t>
            </a:r>
          </a:p>
        </p:txBody>
      </p:sp>
    </p:spTree>
    <p:extLst>
      <p:ext uri="{BB962C8B-B14F-4D97-AF65-F5344CB8AC3E}">
        <p14:creationId xmlns:p14="http://schemas.microsoft.com/office/powerpoint/2010/main" val="2431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873362"/>
              </p:ext>
            </p:extLst>
          </p:nvPr>
        </p:nvGraphicFramePr>
        <p:xfrm>
          <a:off x="1981200" y="620691"/>
          <a:ext cx="8147248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 rot="164465">
            <a:off x="4151783" y="49242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Vulnérabilité familiale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848" y="859691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2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85" y="6481442"/>
            <a:ext cx="1121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de : 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https://resize.prod.docfr.doc-media.fr/r/502,335,force/img/var/doctissimo/storage/images/fr/www/sante/news/programme-accompagnement-enfants-cancer-famille/7751265-1-fre-FR/programme-accompagnement-enfants-cancer-famille.jpg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" y="2468881"/>
            <a:ext cx="6012854" cy="401256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60112" y="3232589"/>
            <a:ext cx="7272808" cy="1362075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Problématique</a:t>
            </a:r>
            <a:r>
              <a:rPr lang="fr-CA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3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060050"/>
              </p:ext>
            </p:extLst>
          </p:nvPr>
        </p:nvGraphicFramePr>
        <p:xfrm>
          <a:off x="1981200" y="620691"/>
          <a:ext cx="8147248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 rot="164465">
            <a:off x="4151783" y="49242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Vulnérabilité familiale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848" y="859691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8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2864588"/>
            <a:ext cx="5886450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344150" cy="4156075"/>
          </a:xfrm>
        </p:spPr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Bulle ronde 3"/>
          <p:cNvSpPr/>
          <p:nvPr/>
        </p:nvSpPr>
        <p:spPr>
          <a:xfrm>
            <a:off x="1085850" y="1746988"/>
            <a:ext cx="5334000" cy="1905000"/>
          </a:xfrm>
          <a:prstGeom prst="wedgeEllipseCallout">
            <a:avLst>
              <a:gd name="adj1" fmla="val -52440"/>
              <a:gd name="adj2" fmla="val 935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 smtClean="0">
                <a:solidFill>
                  <a:schemeClr val="tx1"/>
                </a:solidFill>
              </a:rPr>
              <a:t>« Les résultats vous seront bientôt accessibles via la thèse! »</a:t>
            </a:r>
            <a:endParaRPr lang="fr-CA" sz="2400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6311900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(Image tirée de: https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://image.jimcdn.com/app/cms/image/transf/dimension=590x10000:format=jpg/path/s82689e7aa79004f0/image/i32514ea1654744db/version/1516024583/aide-%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C3%A0-la-r%C3%A9daction-de-m%C3%A9moire.jpg)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1" y="2667001"/>
            <a:ext cx="6286499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0429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(Image tirée de: https</a:t>
            </a:r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www.haotags.com/ghana-news/wp-content/uploads/2017/11/Conclusion.jpg)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95400" y="260648"/>
            <a:ext cx="10801200" cy="1143000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regard de ces résultats…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95400" y="1256156"/>
            <a:ext cx="10801200" cy="5649132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Viennent appuyer: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dirty="0"/>
              <a:t>L</a:t>
            </a:r>
            <a:r>
              <a:rPr lang="fr-CA" dirty="0" smtClean="0"/>
              <a:t>es résultats des études existantes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dirty="0" smtClean="0"/>
              <a:t>Les facteurs-clés de la résilience familiale proposés par Walsh </a:t>
            </a:r>
            <a:r>
              <a:rPr lang="fr-CA" sz="2300" dirty="0"/>
              <a:t>(2016)</a:t>
            </a:r>
          </a:p>
          <a:p>
            <a:pPr marL="0" indent="0">
              <a:buNone/>
            </a:pPr>
            <a:endParaRPr lang="fr-CA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Nouveautés</a:t>
            </a:r>
          </a:p>
          <a:p>
            <a:r>
              <a:rPr lang="fr-CA" dirty="0" smtClean="0"/>
              <a:t>Sont issus d’une approche familiale systémique</a:t>
            </a:r>
          </a:p>
          <a:p>
            <a:endParaRPr lang="fr-CA" dirty="0" smtClean="0"/>
          </a:p>
          <a:p>
            <a:r>
              <a:rPr lang="fr-CA" dirty="0" smtClean="0"/>
              <a:t>Précisent </a:t>
            </a:r>
            <a:r>
              <a:rPr lang="fr-CA" dirty="0"/>
              <a:t>l</a:t>
            </a:r>
            <a:r>
              <a:rPr lang="fr-CA" dirty="0" smtClean="0"/>
              <a:t>es facteurs de risque possibles chez ces familles</a:t>
            </a:r>
            <a:r>
              <a:rPr lang="fr-CA" dirty="0"/>
              <a:t> </a:t>
            </a:r>
            <a:r>
              <a:rPr lang="fr-CA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i="1" dirty="0" smtClean="0"/>
              <a:t>Modèle logique du problème (Phase 2: étape 1 du </a:t>
            </a:r>
            <a:r>
              <a:rPr lang="fr-CA" i="1" dirty="0" err="1" smtClean="0"/>
              <a:t>mapping</a:t>
            </a:r>
            <a:r>
              <a:rPr lang="fr-CA" i="1" dirty="0" smtClean="0"/>
              <a:t> d’intervention de Bartholomew et al.,2016)</a:t>
            </a:r>
          </a:p>
          <a:p>
            <a:pPr lvl="1"/>
            <a:endParaRPr lang="fr-CA" i="1" dirty="0" smtClean="0">
              <a:solidFill>
                <a:srgbClr val="00B0F0"/>
              </a:solidFill>
            </a:endParaRPr>
          </a:p>
          <a:p>
            <a:r>
              <a:rPr lang="fr-CA" dirty="0" smtClean="0"/>
              <a:t>Décrivent les facteurs de protection (ou processus-clés) liés à la résilience de ces familles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i="1" dirty="0" smtClean="0"/>
              <a:t>Modèle logique du changement (Phase 2: étape 2 du </a:t>
            </a:r>
            <a:r>
              <a:rPr lang="fr-CA" i="1" dirty="0" err="1" smtClean="0"/>
              <a:t>mapping</a:t>
            </a:r>
            <a:r>
              <a:rPr lang="fr-CA" i="1" dirty="0" smtClean="0"/>
              <a:t> d’intervention)</a:t>
            </a:r>
          </a:p>
          <a:p>
            <a:pPr lvl="1"/>
            <a:endParaRPr lang="fr-CA" i="1" dirty="0" smtClean="0">
              <a:solidFill>
                <a:srgbClr val="00B0F0"/>
              </a:solidFill>
            </a:endParaRPr>
          </a:p>
          <a:p>
            <a:r>
              <a:rPr lang="fr-CA" dirty="0" smtClean="0"/>
              <a:t>Favorisent le développement d’un PICSI faisable et acceptable</a:t>
            </a:r>
          </a:p>
          <a:p>
            <a:r>
              <a:rPr lang="fr-CA" dirty="0" smtClean="0"/>
              <a:t>Soulignent que la proximité physique est un facteur de protection familial</a:t>
            </a:r>
          </a:p>
          <a:p>
            <a:endParaRPr lang="fr-CA" b="1" dirty="0" smtClean="0"/>
          </a:p>
          <a:p>
            <a:pPr lvl="1"/>
            <a:endParaRPr lang="fr-CA" b="1" dirty="0" smtClean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75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53" y="2650368"/>
            <a:ext cx="5345396" cy="3729346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734" y="921828"/>
            <a:ext cx="11176034" cy="1362075"/>
          </a:xfrm>
        </p:spPr>
        <p:txBody>
          <a:bodyPr>
            <a:noAutofit/>
          </a:bodyPr>
          <a:lstStyle/>
          <a:p>
            <a:pPr algn="ctr"/>
            <a:r>
              <a:rPr lang="fr-CA" sz="4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commentaires et réactions?</a:t>
            </a:r>
            <a:endParaRPr lang="fr-CA" sz="4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Users\c16simar\AppData\Local\Microsoft\Windows\Temporary Internet Files\Content.IE5\222P9LVO\MP9004265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480" y="19922698"/>
            <a:ext cx="4838961" cy="8157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8519" y="654119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de: http://www.gefluc-paris.fr/wp-content/uploads/2015/12/question.jpg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95400" y="1007622"/>
            <a:ext cx="10801200" cy="5877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1600" dirty="0"/>
              <a:t>Mireille Lavoie (directrice de thèse), Laurence Guillaumie (codirectrice) et Danielle Blondeau (codirectrice)</a:t>
            </a:r>
          </a:p>
          <a:p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Familles, infirmières et gestionnaires </a:t>
            </a:r>
            <a:r>
              <a:rPr lang="fr-CA" sz="1600" dirty="0"/>
              <a:t>participantes</a:t>
            </a:r>
          </a:p>
          <a:p>
            <a:endParaRPr lang="fr-CA" sz="1600" dirty="0"/>
          </a:p>
          <a:p>
            <a:pPr marL="0" indent="0">
              <a:buNone/>
            </a:pPr>
            <a:r>
              <a:rPr lang="fr-CA" sz="1600" dirty="0" err="1"/>
              <a:t>Leucan</a:t>
            </a:r>
            <a:r>
              <a:rPr lang="fr-CA" sz="1600" dirty="0"/>
              <a:t> SLSJ: Jacques Tremblay (directeur) et Sylvie Valois (présidente sortante du Comité Régional)</a:t>
            </a:r>
          </a:p>
          <a:p>
            <a:endParaRPr lang="fr-CA" sz="1600" dirty="0"/>
          </a:p>
          <a:p>
            <a:pPr marL="0" indent="0">
              <a:buNone/>
            </a:pPr>
            <a:r>
              <a:rPr lang="fr-CA" sz="1600" dirty="0"/>
              <a:t>Jean-Benoît Bouchard, pédiatre et Ariane Gagnon, infirmière-pivot en oncologie au </a:t>
            </a:r>
            <a:r>
              <a:rPr lang="fr-CA" sz="1600" dirty="0" smtClean="0"/>
              <a:t>CIUSSS-SLSJ</a:t>
            </a:r>
            <a:endParaRPr lang="fr-CA" sz="1600" dirty="0"/>
          </a:p>
          <a:p>
            <a:endParaRPr lang="fr-CA" sz="1600" dirty="0"/>
          </a:p>
          <a:p>
            <a:pPr marL="0" indent="0">
              <a:buNone/>
            </a:pPr>
            <a:r>
              <a:rPr lang="fr-CA" sz="1600" dirty="0"/>
              <a:t>Véronique Roberge, inf., Ph. D., professeure au </a:t>
            </a:r>
            <a:r>
              <a:rPr lang="fr-CA" sz="1600" dirty="0" smtClean="0"/>
              <a:t>Module </a:t>
            </a:r>
            <a:r>
              <a:rPr lang="fr-CA" sz="1600" dirty="0"/>
              <a:t>des sciences infirmières de l’UQAC (collaboratrice à l’analyse des données)</a:t>
            </a:r>
          </a:p>
          <a:p>
            <a:endParaRPr lang="fr-CA" sz="1600" dirty="0"/>
          </a:p>
          <a:p>
            <a:pPr marL="0" indent="0">
              <a:buNone/>
            </a:pPr>
            <a:r>
              <a:rPr lang="fr-CA" sz="1600" dirty="0"/>
              <a:t>La Direction des </a:t>
            </a:r>
            <a:r>
              <a:rPr lang="fr-CA" sz="1600" dirty="0" smtClean="0"/>
              <a:t>Soins </a:t>
            </a:r>
            <a:r>
              <a:rPr lang="fr-CA" sz="1600" dirty="0"/>
              <a:t>infirmiers du CIUSSS du SLSJ et ce, particulièrement mesdames Julie Duval, Christine Mimeault et Sylvie Massé</a:t>
            </a:r>
          </a:p>
          <a:p>
            <a:endParaRPr lang="fr-CA" sz="1600" dirty="0"/>
          </a:p>
          <a:p>
            <a:pPr marL="0" indent="0">
              <a:buNone/>
            </a:pPr>
            <a:r>
              <a:rPr lang="fr-CA" sz="1600" dirty="0"/>
              <a:t>Mme Christine Gagnon, vice-présidente du Comité d’éthique de la recherche du CIUSSS SLSJ</a:t>
            </a:r>
          </a:p>
          <a:p>
            <a:endParaRPr lang="fr-CA" sz="1600" dirty="0"/>
          </a:p>
          <a:p>
            <a:pPr>
              <a:buNone/>
            </a:pPr>
            <a:endParaRPr lang="fr-CA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CA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Ainsi que</a:t>
            </a:r>
            <a:r>
              <a:rPr lang="fr-C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1600" b="1" i="1" dirty="0" smtClean="0"/>
          </a:p>
          <a:p>
            <a:pPr algn="r">
              <a:buNone/>
            </a:pPr>
            <a:endParaRPr lang="fr-CA" sz="2800" b="1" i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fr-CA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C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leur soutien à la réussite de cette étude!</a:t>
            </a:r>
            <a:endParaRPr lang="fr-C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 descr="uqac_haute_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689" y="5126299"/>
            <a:ext cx="1742245" cy="104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850106"/>
          </a:xfrm>
        </p:spPr>
        <p:txBody>
          <a:bodyPr>
            <a:normAutofit/>
          </a:bodyPr>
          <a:lstStyle/>
          <a:p>
            <a:r>
              <a:rPr lang="fr-CA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Remerciements spéciaux…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2144" y="5082861"/>
            <a:ext cx="819087" cy="112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uqac_haute_reso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9541" y="5292325"/>
            <a:ext cx="1860314" cy="70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62" y="5126298"/>
            <a:ext cx="2193075" cy="103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Références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Aitken, T. J., &amp; Hathaway, G. (1993). Long distance related stressors and coping behaviors in parents of children with cancer. </a:t>
            </a:r>
            <a:r>
              <a:rPr lang="en-US" sz="1600" i="1" dirty="0"/>
              <a:t>Journal of Pediatric Oncology Nursing, 10</a:t>
            </a:r>
            <a:r>
              <a:rPr lang="en-US" sz="1600" dirty="0"/>
              <a:t>(1), 3-12. </a:t>
            </a:r>
          </a:p>
          <a:p>
            <a:pPr>
              <a:buNone/>
            </a:pPr>
            <a:r>
              <a:rPr lang="en-US" sz="1600" dirty="0" smtClean="0"/>
              <a:t>Bartholomew</a:t>
            </a:r>
            <a:r>
              <a:rPr lang="en-US" sz="1600" dirty="0"/>
              <a:t>, L. K., Parcel, G. S., </a:t>
            </a:r>
            <a:r>
              <a:rPr lang="en-US" sz="1600" dirty="0" err="1"/>
              <a:t>Kok</a:t>
            </a:r>
            <a:r>
              <a:rPr lang="en-US" sz="1600" dirty="0"/>
              <a:t>, G., Gottlieb, N. H., &amp; Fernandez, M. E. (2016). </a:t>
            </a:r>
            <a:r>
              <a:rPr lang="en-US" sz="1600" i="1" dirty="0"/>
              <a:t>Planning Health Promotion Programs: An Intervention Mapping Approach</a:t>
            </a:r>
            <a:r>
              <a:rPr lang="en-US" sz="1600" dirty="0"/>
              <a:t>. San Francisco, CA: </a:t>
            </a:r>
            <a:r>
              <a:rPr lang="en-US" sz="1600" dirty="0" err="1"/>
              <a:t>Jossey</a:t>
            </a:r>
            <a:r>
              <a:rPr lang="en-US" sz="1600" dirty="0"/>
              <a:t>-Bass- A Wiley Imprint</a:t>
            </a:r>
            <a:r>
              <a:rPr lang="en-US" sz="1600" dirty="0" smtClean="0"/>
              <a:t>.</a:t>
            </a:r>
            <a:endParaRPr lang="en-US" sz="1600" i="1" dirty="0"/>
          </a:p>
          <a:p>
            <a:pPr>
              <a:buNone/>
            </a:pPr>
            <a:r>
              <a:rPr lang="en-US" sz="1600" dirty="0" err="1"/>
              <a:t>Becsvar</a:t>
            </a:r>
            <a:r>
              <a:rPr lang="en-US" sz="1600" dirty="0"/>
              <a:t>, D. S. (2013). </a:t>
            </a:r>
            <a:r>
              <a:rPr lang="en-US" sz="1600" i="1" dirty="0"/>
              <a:t>Handbook of Family Resilience</a:t>
            </a:r>
            <a:r>
              <a:rPr lang="en-US" sz="1600" dirty="0"/>
              <a:t>. New-York, NY: Springer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buNone/>
            </a:pPr>
            <a:r>
              <a:rPr lang="fr-CA" sz="1600" dirty="0" smtClean="0"/>
              <a:t>Comité consultatif de la Société canadienne du cancer. (2016). </a:t>
            </a:r>
            <a:r>
              <a:rPr lang="fr-CA" sz="1600" i="1" dirty="0" smtClean="0"/>
              <a:t>Statistiques canadiennes sur le cancer 2016</a:t>
            </a:r>
            <a:r>
              <a:rPr lang="fr-CA" sz="1600" dirty="0" smtClean="0"/>
              <a:t>. Toronto (On): Société canadienne du cancer, 2016.</a:t>
            </a:r>
          </a:p>
          <a:p>
            <a:pPr>
              <a:buNone/>
            </a:pPr>
            <a:r>
              <a:rPr lang="en-US" sz="1600" dirty="0" err="1" smtClean="0"/>
              <a:t>Delage</a:t>
            </a:r>
            <a:r>
              <a:rPr lang="en-US" sz="1600" dirty="0"/>
              <a:t>, M. (2008). </a:t>
            </a:r>
            <a:r>
              <a:rPr lang="en-US" sz="1600" i="1" dirty="0"/>
              <a:t>La </a:t>
            </a:r>
            <a:r>
              <a:rPr lang="en-US" sz="1600" i="1" dirty="0" err="1"/>
              <a:t>résilience</a:t>
            </a:r>
            <a:r>
              <a:rPr lang="en-US" sz="1600" i="1" dirty="0"/>
              <a:t> </a:t>
            </a:r>
            <a:r>
              <a:rPr lang="en-US" sz="1600" i="1" dirty="0" err="1"/>
              <a:t>familiale</a:t>
            </a:r>
            <a:r>
              <a:rPr lang="en-US" sz="1600" dirty="0"/>
              <a:t>. Paris: </a:t>
            </a:r>
            <a:r>
              <a:rPr lang="en-US" sz="1600" dirty="0" err="1"/>
              <a:t>Éditions</a:t>
            </a:r>
            <a:r>
              <a:rPr lang="en-US" sz="1600" dirty="0"/>
              <a:t> Odile Jacob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Daniel, G., Wakefield, C. E., Ryan, B., Fleming, C. A., </a:t>
            </a:r>
            <a:r>
              <a:rPr lang="en-US" sz="1600" dirty="0" err="1"/>
              <a:t>Levett</a:t>
            </a:r>
            <a:r>
              <a:rPr lang="en-US" sz="1600" dirty="0"/>
              <a:t>, N., &amp; Cohn, R. J. (2013). Accommodation in pediatric oncology: parental experiences, preferences and unmet needs. </a:t>
            </a:r>
            <a:r>
              <a:rPr lang="en-US" sz="1600" i="1" dirty="0"/>
              <a:t>Rural And Remote Health, 13</a:t>
            </a:r>
            <a:r>
              <a:rPr lang="en-US" sz="1600" dirty="0"/>
              <a:t>(2), 2005-2005. </a:t>
            </a:r>
          </a:p>
          <a:p>
            <a:pPr>
              <a:buNone/>
            </a:pPr>
            <a:r>
              <a:rPr lang="en-US" sz="1600" dirty="0" err="1" smtClean="0"/>
              <a:t>Fluchel</a:t>
            </a:r>
            <a:r>
              <a:rPr lang="en-US" sz="1600" dirty="0"/>
              <a:t>, M. N., et al. (2014). </a:t>
            </a:r>
            <a:r>
              <a:rPr lang="en-US" sz="1600" dirty="0" smtClean="0"/>
              <a:t>Geography </a:t>
            </a:r>
            <a:r>
              <a:rPr lang="en-US" sz="1600" dirty="0"/>
              <a:t>and the burden of care in pediatric cancers</a:t>
            </a:r>
            <a:r>
              <a:rPr lang="en-US" sz="1600" dirty="0" smtClean="0"/>
              <a:t>. </a:t>
            </a:r>
            <a:r>
              <a:rPr lang="en-US" sz="1600" i="1" dirty="0"/>
              <a:t>Pediatric Blood &amp; Cancer 61</a:t>
            </a:r>
            <a:r>
              <a:rPr lang="en-US" sz="1600" dirty="0"/>
              <a:t>(11): 1918-1924 1917p.</a:t>
            </a:r>
          </a:p>
          <a:p>
            <a:pPr>
              <a:buNone/>
            </a:pPr>
            <a:r>
              <a:rPr lang="en-US" sz="1600" dirty="0" smtClean="0"/>
              <a:t>Gottlieb</a:t>
            </a:r>
            <a:r>
              <a:rPr lang="en-US" sz="1600" dirty="0"/>
              <a:t>, L. N. (2013). </a:t>
            </a:r>
            <a:r>
              <a:rPr lang="en-US" sz="1600" i="1" dirty="0" err="1"/>
              <a:t>Strenghts</a:t>
            </a:r>
            <a:r>
              <a:rPr lang="en-US" sz="1600" i="1" dirty="0"/>
              <a:t>-Based Nursing Care: Health and Healing for Person and Family</a:t>
            </a:r>
            <a:r>
              <a:rPr lang="en-US" sz="1600" dirty="0"/>
              <a:t>. New-York, NY, Springer Publishing Company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/>
              <a:t>Long, K. A., &amp; </a:t>
            </a:r>
            <a:r>
              <a:rPr lang="en-US" sz="1600" dirty="0" err="1"/>
              <a:t>Marsland</a:t>
            </a:r>
            <a:r>
              <a:rPr lang="en-US" sz="1600" dirty="0"/>
              <a:t>, A. L. (2011). Family Adjustment to Childhood Cancer: A Systematic Review. Clinical Child and Family Psychology Review, 14(1), 57-88. </a:t>
            </a:r>
            <a:endParaRPr lang="en-US" sz="1600" dirty="0" smtClean="0"/>
          </a:p>
          <a:p>
            <a:pPr>
              <a:buNone/>
            </a:pPr>
            <a:r>
              <a:rPr lang="en-US" sz="1600" dirty="0"/>
              <a:t>Miles, M. B., Huberman, M. A., &amp; Saldana, J. (2014). Qualitative Data Analysis: A </a:t>
            </a:r>
            <a:r>
              <a:rPr lang="en-US" sz="1600" dirty="0" err="1"/>
              <a:t>Méthods</a:t>
            </a:r>
            <a:r>
              <a:rPr lang="en-US" sz="1600" dirty="0"/>
              <a:t> Sourcebook (3 ed.). Thousand Oaks, CA: SAGE Publications.</a:t>
            </a: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3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47123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A" sz="1600" dirty="0" err="1"/>
              <a:t>Masera</a:t>
            </a:r>
            <a:r>
              <a:rPr lang="fr-CA" sz="1600" dirty="0"/>
              <a:t>, G., </a:t>
            </a:r>
            <a:r>
              <a:rPr lang="fr-CA" sz="1600" dirty="0" err="1"/>
              <a:t>Cesa</a:t>
            </a:r>
            <a:r>
              <a:rPr lang="fr-CA" sz="1600" dirty="0"/>
              <a:t> Bianchi, M., &amp; Delle </a:t>
            </a:r>
            <a:r>
              <a:rPr lang="fr-CA" sz="1600" dirty="0" err="1"/>
              <a:t>Fave</a:t>
            </a:r>
            <a:r>
              <a:rPr lang="fr-CA" sz="1600" dirty="0"/>
              <a:t>, A. (2013). The promotion of </a:t>
            </a:r>
            <a:r>
              <a:rPr lang="fr-CA" sz="1600" dirty="0" err="1"/>
              <a:t>resilience</a:t>
            </a:r>
            <a:r>
              <a:rPr lang="fr-CA" sz="1600" dirty="0"/>
              <a:t>: the new </a:t>
            </a:r>
            <a:r>
              <a:rPr lang="fr-CA" sz="1600" dirty="0" err="1"/>
              <a:t>paradigm</a:t>
            </a:r>
            <a:r>
              <a:rPr lang="fr-CA" sz="1600" dirty="0"/>
              <a:t> in </a:t>
            </a:r>
            <a:r>
              <a:rPr lang="fr-CA" sz="1600" dirty="0" err="1"/>
              <a:t>paediatric</a:t>
            </a:r>
            <a:r>
              <a:rPr lang="fr-CA" sz="1600" dirty="0"/>
              <a:t> </a:t>
            </a:r>
            <a:r>
              <a:rPr lang="fr-CA" sz="1600" dirty="0" err="1"/>
              <a:t>oncology</a:t>
            </a:r>
            <a:r>
              <a:rPr lang="fr-CA" sz="1600" dirty="0"/>
              <a:t>. </a:t>
            </a:r>
            <a:r>
              <a:rPr lang="fr-CA" sz="1600" i="1" dirty="0" err="1"/>
              <a:t>Epidemiologia</a:t>
            </a:r>
            <a:r>
              <a:rPr lang="fr-CA" sz="1600" i="1" dirty="0"/>
              <a:t> E </a:t>
            </a:r>
            <a:r>
              <a:rPr lang="fr-CA" sz="1600" i="1" dirty="0" err="1"/>
              <a:t>Prevenzione</a:t>
            </a:r>
            <a:r>
              <a:rPr lang="fr-CA" sz="1600" i="1" dirty="0"/>
              <a:t>, 37</a:t>
            </a:r>
            <a:r>
              <a:rPr lang="fr-CA" sz="1600" dirty="0"/>
              <a:t>(1 </a:t>
            </a:r>
            <a:r>
              <a:rPr lang="fr-CA" sz="1600" dirty="0" err="1"/>
              <a:t>Suppl</a:t>
            </a:r>
            <a:r>
              <a:rPr lang="fr-CA" sz="1600" dirty="0"/>
              <a:t> 1), 278-281. </a:t>
            </a:r>
          </a:p>
          <a:p>
            <a:pPr>
              <a:buNone/>
            </a:pPr>
            <a:r>
              <a:rPr lang="en-US" sz="1600" dirty="0" smtClean="0"/>
              <a:t>Parry, C., &amp; </a:t>
            </a:r>
            <a:r>
              <a:rPr lang="en-US" sz="1600" dirty="0" err="1" smtClean="0"/>
              <a:t>Chesler</a:t>
            </a:r>
            <a:r>
              <a:rPr lang="en-US" sz="1600" dirty="0" smtClean="0"/>
              <a:t>, M. A. (2005). Thematic evidence of psychosocial thriving in childhood cancer survivors. </a:t>
            </a:r>
            <a:r>
              <a:rPr lang="en-US" sz="1600" i="1" dirty="0" smtClean="0"/>
              <a:t>Qualitative Health Research, 15</a:t>
            </a:r>
            <a:r>
              <a:rPr lang="en-US" sz="1600" dirty="0" smtClean="0"/>
              <a:t>(8), 1055-1073. </a:t>
            </a:r>
          </a:p>
          <a:p>
            <a:pPr>
              <a:buNone/>
            </a:pPr>
            <a:r>
              <a:rPr lang="en-US" sz="1600" dirty="0" smtClean="0"/>
              <a:t>Rosenberg</a:t>
            </a:r>
            <a:r>
              <a:rPr lang="en-US" sz="1600" dirty="0"/>
              <a:t>, A. R., Baker, K. S., </a:t>
            </a:r>
            <a:r>
              <a:rPr lang="en-US" sz="1600" dirty="0" err="1"/>
              <a:t>Syrjala</a:t>
            </a:r>
            <a:r>
              <a:rPr lang="en-US" sz="1600" dirty="0"/>
              <a:t>, K. L., Back, A. L., &amp; Wolfe, J. (2013). Promoting resilience among parents and caregivers of children with cancer. </a:t>
            </a:r>
            <a:r>
              <a:rPr lang="en-US" sz="1600" i="1" dirty="0"/>
              <a:t>Journal of Palliative Medicine, 16</a:t>
            </a:r>
            <a:r>
              <a:rPr lang="en-US" sz="1600" dirty="0"/>
              <a:t>(6), 645-652. doi:10.1089/jpm.2012.0494</a:t>
            </a:r>
          </a:p>
          <a:p>
            <a:pPr>
              <a:buNone/>
            </a:pPr>
            <a:r>
              <a:rPr lang="en-US" sz="1600" dirty="0" smtClean="0"/>
              <a:t>Saldana</a:t>
            </a:r>
            <a:r>
              <a:rPr lang="en-US" sz="1600" dirty="0"/>
              <a:t>, J. (2015). </a:t>
            </a:r>
            <a:r>
              <a:rPr lang="en-US" sz="1600" i="1" dirty="0"/>
              <a:t>Thinking qualitatively: Methods of mind</a:t>
            </a:r>
            <a:r>
              <a:rPr lang="en-US" sz="1600" dirty="0"/>
              <a:t>. Thousand Oaks, CA: Sage Publications.</a:t>
            </a:r>
          </a:p>
          <a:p>
            <a:pPr>
              <a:buNone/>
            </a:pPr>
            <a:r>
              <a:rPr lang="en-US" sz="1600" dirty="0" err="1" smtClean="0"/>
              <a:t>Sandelowski</a:t>
            </a:r>
            <a:r>
              <a:rPr lang="en-US" sz="1600" dirty="0"/>
              <a:t>, M. (2000). Focus on research methods. Whatever happened to qualitative description? </a:t>
            </a:r>
            <a:r>
              <a:rPr lang="en-US" sz="1600" i="1" dirty="0"/>
              <a:t>Research in Nursing &amp; Health, 23</a:t>
            </a:r>
            <a:r>
              <a:rPr lang="en-US" sz="1600" dirty="0"/>
              <a:t>(4), 334-340. </a:t>
            </a:r>
          </a:p>
          <a:p>
            <a:pPr>
              <a:buNone/>
            </a:pPr>
            <a:r>
              <a:rPr lang="en-US" sz="1600" dirty="0" err="1"/>
              <a:t>Sandelowski</a:t>
            </a:r>
            <a:r>
              <a:rPr lang="en-US" sz="1600" dirty="0"/>
              <a:t>, M. (2010). What's in a name? Qualitative description revisited. </a:t>
            </a:r>
            <a:r>
              <a:rPr lang="en-US" sz="1600" i="1" dirty="0"/>
              <a:t>Research in Nursing &amp; Health, 33</a:t>
            </a:r>
            <a:r>
              <a:rPr lang="en-US" sz="1600" dirty="0"/>
              <a:t>(1), 77-84. doi:10.1002/nur.20362</a:t>
            </a:r>
          </a:p>
          <a:p>
            <a:pPr>
              <a:buNone/>
            </a:pPr>
            <a:r>
              <a:rPr lang="en-US" sz="1600" dirty="0"/>
              <a:t>Scott-Findlay, S., &amp; Chalmers, K. (2001). Rural families' perspectives on having a child with cancer. </a:t>
            </a:r>
            <a:r>
              <a:rPr lang="en-US" sz="1600" i="1" dirty="0"/>
              <a:t>Journal of Pediatric Oncology Nursing, 18</a:t>
            </a:r>
            <a:r>
              <a:rPr lang="en-US" sz="1600" dirty="0"/>
              <a:t>(5), 205-216. </a:t>
            </a:r>
          </a:p>
          <a:p>
            <a:pPr>
              <a:buNone/>
            </a:pPr>
            <a:r>
              <a:rPr lang="fr-CA" sz="1600" dirty="0"/>
              <a:t>Walsh, F. (2016). </a:t>
            </a:r>
            <a:r>
              <a:rPr lang="fr-CA" sz="1600" i="1" dirty="0" err="1"/>
              <a:t>Strenghtening</a:t>
            </a:r>
            <a:r>
              <a:rPr lang="fr-CA" sz="1600" i="1" dirty="0"/>
              <a:t> Family </a:t>
            </a:r>
            <a:r>
              <a:rPr lang="fr-CA" sz="1600" i="1" dirty="0" err="1"/>
              <a:t>Resilience</a:t>
            </a:r>
            <a:r>
              <a:rPr lang="en-US" sz="1600" dirty="0"/>
              <a:t> (3 rd.). New-York, NY: The Guilford Press.</a:t>
            </a:r>
            <a:endParaRPr lang="fr-CA" sz="1600" i="1" dirty="0"/>
          </a:p>
          <a:p>
            <a:pPr>
              <a:buNone/>
            </a:pPr>
            <a:r>
              <a:rPr lang="en-US" sz="1600" dirty="0"/>
              <a:t>Wright, L. M., &amp; </a:t>
            </a:r>
            <a:r>
              <a:rPr lang="en-US" sz="1600" dirty="0" err="1"/>
              <a:t>Leahey</a:t>
            </a:r>
            <a:r>
              <a:rPr lang="en-US" sz="1600" dirty="0"/>
              <a:t>, M. (2013). </a:t>
            </a:r>
            <a:r>
              <a:rPr lang="en-US" sz="1600" i="1" dirty="0"/>
              <a:t>Nurses and Families: A Guide to Family Assessment and Interventions</a:t>
            </a:r>
            <a:r>
              <a:rPr lang="en-US" sz="1600" dirty="0"/>
              <a:t> (6 ed.). </a:t>
            </a:r>
            <a:r>
              <a:rPr lang="en-US" sz="1600" dirty="0" err="1"/>
              <a:t>Philadelphie</a:t>
            </a:r>
            <a:r>
              <a:rPr lang="en-US" sz="1600" dirty="0"/>
              <a:t>, PA: F. A. Davis </a:t>
            </a:r>
            <a:r>
              <a:rPr lang="en-US" sz="1600" dirty="0" err="1"/>
              <a:t>Compagny</a:t>
            </a:r>
            <a:r>
              <a:rPr lang="en-US" sz="1600" dirty="0"/>
              <a:t>.</a:t>
            </a:r>
            <a:endParaRPr lang="fr-CA" sz="1600" dirty="0"/>
          </a:p>
          <a:p>
            <a:pPr marL="274638" indent="-274638">
              <a:buNone/>
            </a:pPr>
            <a:r>
              <a:rPr lang="en-US" sz="1600" dirty="0" smtClean="0"/>
              <a:t>Walling</a:t>
            </a:r>
            <a:r>
              <a:rPr lang="en-US" sz="1600" dirty="0"/>
              <a:t>, E. B., </a:t>
            </a:r>
            <a:r>
              <a:rPr lang="en-US" sz="1600" dirty="0" err="1"/>
              <a:t>Fiala</a:t>
            </a:r>
            <a:r>
              <a:rPr lang="en-US" sz="1600" dirty="0"/>
              <a:t>, M., Connolly, A., </a:t>
            </a:r>
            <a:r>
              <a:rPr lang="en-US" sz="1600" dirty="0" err="1"/>
              <a:t>Drevenak</a:t>
            </a:r>
            <a:r>
              <a:rPr lang="en-US" sz="1600" dirty="0"/>
              <a:t>, A., &amp; </a:t>
            </a:r>
            <a:r>
              <a:rPr lang="en-US" sz="1600" dirty="0" err="1"/>
              <a:t>Gehlert</a:t>
            </a:r>
            <a:r>
              <a:rPr lang="en-US" sz="1600" dirty="0"/>
              <a:t>, S. (2019). Challenges Associated With Living Remotely From a Pediatric Cancer Center: A Qualitative Study. </a:t>
            </a:r>
            <a:r>
              <a:rPr lang="en-US" sz="1600" i="1" dirty="0"/>
              <a:t>Journal of Oncology Practice, 15</a:t>
            </a:r>
            <a:r>
              <a:rPr lang="en-US" sz="1600" dirty="0"/>
              <a:t>(3), e219-e229. doi:10.1200/JOP.18.00115</a:t>
            </a:r>
          </a:p>
          <a:p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0580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6020" y="380081"/>
            <a:ext cx="10441160" cy="1143000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6020" y="1853640"/>
            <a:ext cx="10460280" cy="55892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8913" indent="-188913"/>
            <a:r>
              <a:rPr lang="fr-CA" dirty="0"/>
              <a:t>Le cancer = maladie potentiellement mortelle la plus fréquente chez les enfants au Canada </a:t>
            </a:r>
            <a:r>
              <a:rPr lang="fr-CA" sz="1600" dirty="0"/>
              <a:t>(Comité consultatif de la Société canadienne du cancer, 2016)</a:t>
            </a:r>
          </a:p>
          <a:p>
            <a:pPr marL="188913" indent="-188913"/>
            <a:endParaRPr lang="fr-CA" dirty="0"/>
          </a:p>
          <a:p>
            <a:pPr marL="188913" indent="-188913"/>
            <a:r>
              <a:rPr lang="fr-CA" dirty="0" smtClean="0"/>
              <a:t>Il constitue une expérience familiale traumatique (</a:t>
            </a:r>
            <a:r>
              <a:rPr lang="fr-CA" b="1" dirty="0" smtClean="0"/>
              <a:t>EFT</a:t>
            </a:r>
            <a:r>
              <a:rPr lang="fr-CA" dirty="0" smtClean="0"/>
              <a:t>) </a:t>
            </a:r>
          </a:p>
          <a:p>
            <a:pPr marL="176213" indent="0">
              <a:buNone/>
            </a:pPr>
            <a:r>
              <a:rPr lang="fr-CA" sz="1800" dirty="0" smtClean="0"/>
              <a:t>(</a:t>
            </a:r>
            <a:r>
              <a:rPr lang="fr-CA" sz="1800" dirty="0"/>
              <a:t>Long &amp; </a:t>
            </a:r>
            <a:r>
              <a:rPr lang="fr-CA" sz="1800" dirty="0" err="1"/>
              <a:t>Marsland</a:t>
            </a:r>
            <a:r>
              <a:rPr lang="fr-CA" sz="1800" dirty="0"/>
              <a:t>, 2011):</a:t>
            </a:r>
            <a:endParaRPr lang="fr-CA" sz="1800" baseline="30000" dirty="0"/>
          </a:p>
          <a:p>
            <a:pPr marL="1071563" indent="-1071563" defTabSz="895350">
              <a:buNone/>
              <a:tabLst>
                <a:tab pos="1169988" algn="l"/>
              </a:tabLst>
            </a:pPr>
            <a:r>
              <a:rPr lang="fr-CA" baseline="30000" dirty="0" smtClean="0"/>
              <a:t>	</a:t>
            </a:r>
            <a:r>
              <a:rPr lang="fr-CA" sz="2400" dirty="0" smtClean="0"/>
              <a:t>Accentuée significativement quand l’enfant est hospitalisé à plusieurs kilomètres de sa localité </a:t>
            </a:r>
            <a:r>
              <a:rPr lang="fr-CA" sz="1600" dirty="0" smtClean="0"/>
              <a:t>(Scott-Findlay &amp; </a:t>
            </a:r>
            <a:r>
              <a:rPr lang="fr-CA" sz="1600" dirty="0" err="1" smtClean="0"/>
              <a:t>Chalmers</a:t>
            </a:r>
            <a:r>
              <a:rPr lang="fr-CA" sz="1600" dirty="0" smtClean="0"/>
              <a:t>, 2001; </a:t>
            </a:r>
            <a:r>
              <a:rPr lang="da-DK" sz="1600" dirty="0" smtClean="0"/>
              <a:t>Walling, Fiala et al. 2019)</a:t>
            </a:r>
            <a:endParaRPr lang="fr-CA" sz="1600" dirty="0" smtClean="0"/>
          </a:p>
          <a:p>
            <a:pPr marL="0" indent="0" defTabSz="895350">
              <a:buNone/>
              <a:tabLst>
                <a:tab pos="1169988" algn="l"/>
              </a:tabLst>
            </a:pPr>
            <a:endParaRPr lang="fr-CA" sz="1800" dirty="0"/>
          </a:p>
          <a:p>
            <a:pPr marL="177800" indent="-177800"/>
            <a:r>
              <a:rPr lang="fr-CA" dirty="0"/>
              <a:t>Les impacts engendrés nuisent à la résilience de ces familles</a:t>
            </a:r>
          </a:p>
          <a:p>
            <a:pPr marL="1076325" lvl="3" indent="0">
              <a:buNone/>
            </a:pPr>
            <a:r>
              <a:rPr lang="fr-CA" sz="2400" dirty="0"/>
              <a:t>Davantage exposées aux impacts </a:t>
            </a:r>
            <a:r>
              <a:rPr lang="fr-CA" sz="2400" dirty="0" smtClean="0"/>
              <a:t>psycho-sociaux négatifs </a:t>
            </a:r>
            <a:r>
              <a:rPr lang="fr-CA" sz="2400" dirty="0"/>
              <a:t>si </a:t>
            </a:r>
            <a:r>
              <a:rPr lang="fr-CA" sz="2400" dirty="0" smtClean="0"/>
              <a:t>elles disposent de peu </a:t>
            </a:r>
            <a:r>
              <a:rPr lang="fr-CA" sz="2400" dirty="0"/>
              <a:t>de ressources favorisant leur résil</a:t>
            </a:r>
            <a:r>
              <a:rPr lang="fr-CA" sz="2000" dirty="0"/>
              <a:t>ience </a:t>
            </a:r>
            <a:r>
              <a:rPr lang="fr-CA" sz="1600" dirty="0"/>
              <a:t>(Rosenberg et al., 2013)</a:t>
            </a:r>
          </a:p>
          <a:p>
            <a:pPr marL="177800" indent="-177800">
              <a:buNone/>
            </a:pPr>
            <a:r>
              <a:rPr lang="fr-CA" sz="2000" dirty="0"/>
              <a:t>	</a:t>
            </a:r>
            <a:endParaRPr lang="en-US" sz="2000" dirty="0"/>
          </a:p>
          <a:p>
            <a:pPr marL="188913" indent="-188913"/>
            <a:endParaRPr lang="fr-CA" sz="2000" dirty="0"/>
          </a:p>
          <a:p>
            <a:pPr marL="188913" indent="-188913"/>
            <a:endParaRPr lang="fr-CA" sz="2000" dirty="0"/>
          </a:p>
          <a:p>
            <a:pPr>
              <a:buNone/>
            </a:pPr>
            <a:endParaRPr lang="fr-CA" sz="2000" dirty="0"/>
          </a:p>
        </p:txBody>
      </p:sp>
      <p:sp>
        <p:nvSpPr>
          <p:cNvPr id="7" name="Flèche droite 6"/>
          <p:cNvSpPr/>
          <p:nvPr/>
        </p:nvSpPr>
        <p:spPr>
          <a:xfrm>
            <a:off x="1172056" y="5842992"/>
            <a:ext cx="528043" cy="25494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1196043" y="4236051"/>
            <a:ext cx="504056" cy="26200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0120" y="442278"/>
            <a:ext cx="10744200" cy="1143000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0120" y="1844358"/>
            <a:ext cx="10515600" cy="4351338"/>
          </a:xfrm>
        </p:spPr>
        <p:txBody>
          <a:bodyPr/>
          <a:lstStyle/>
          <a:p>
            <a:r>
              <a:rPr lang="fr-CA" sz="2800" dirty="0"/>
              <a:t>Augmentation du taux de survie </a:t>
            </a:r>
          </a:p>
          <a:p>
            <a:pPr marL="628650" indent="-273050">
              <a:buNone/>
            </a:pPr>
            <a:r>
              <a:rPr lang="fr-CA" sz="2800" dirty="0"/>
              <a:t>= préoccupations vs complications à long terme: physiques + psychologiques</a:t>
            </a:r>
          </a:p>
          <a:p>
            <a:pPr marL="355600" indent="0">
              <a:buNone/>
            </a:pPr>
            <a:endParaRPr lang="fr-CA" sz="2800" dirty="0"/>
          </a:p>
          <a:p>
            <a:pPr>
              <a:buClr>
                <a:schemeClr val="tx1"/>
              </a:buClr>
            </a:pP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fr-CA" sz="2800" dirty="0"/>
              <a:t> qui nécessite une </a:t>
            </a: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guériso</a:t>
            </a:r>
            <a:r>
              <a:rPr lang="fr-CA" sz="2800" b="1" i="1" dirty="0"/>
              <a:t>n</a:t>
            </a:r>
            <a:r>
              <a:rPr lang="fr-CA" sz="2800" dirty="0"/>
              <a:t> mais également:</a:t>
            </a:r>
          </a:p>
          <a:p>
            <a:pPr marL="0" indent="0">
              <a:buNone/>
            </a:pPr>
            <a:endParaRPr lang="it-IT" sz="1800" dirty="0"/>
          </a:p>
          <a:p>
            <a:pPr marL="900113" indent="-900113">
              <a:buNone/>
            </a:pPr>
            <a:r>
              <a:rPr lang="it-IT" dirty="0" smtClean="0"/>
              <a:t>	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1962150" y="4392704"/>
            <a:ext cx="8237220" cy="2062072"/>
          </a:xfrm>
          <a:prstGeom prst="wedgeEllipseCallout">
            <a:avLst>
              <a:gd name="adj1" fmla="val -63193"/>
              <a:gd name="adj2" fmla="val 549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</a:rPr>
              <a:t>« as a </a:t>
            </a:r>
            <a:r>
              <a:rPr lang="fr-CA" sz="2400" i="1" dirty="0" err="1">
                <a:solidFill>
                  <a:schemeClr val="tx1"/>
                </a:solidFill>
              </a:rPr>
              <a:t>potential</a:t>
            </a:r>
            <a:r>
              <a:rPr lang="fr-CA" sz="2400" i="1" dirty="0">
                <a:solidFill>
                  <a:schemeClr val="tx1"/>
                </a:solidFill>
              </a:rPr>
              <a:t> </a:t>
            </a:r>
            <a:r>
              <a:rPr lang="fr-CA" sz="2400" i="1" dirty="0" err="1">
                <a:solidFill>
                  <a:schemeClr val="tx1"/>
                </a:solidFill>
              </a:rPr>
              <a:t>catalyst</a:t>
            </a:r>
            <a:r>
              <a:rPr lang="fr-CA" sz="2400" i="1" dirty="0">
                <a:solidFill>
                  <a:schemeClr val="tx1"/>
                </a:solidFill>
              </a:rPr>
              <a:t> of </a:t>
            </a:r>
            <a:r>
              <a:rPr lang="fr-CA" sz="2400" i="1" dirty="0" err="1">
                <a:solidFill>
                  <a:schemeClr val="tx1"/>
                </a:solidFill>
              </a:rPr>
              <a:t>growth</a:t>
            </a:r>
            <a:r>
              <a:rPr lang="fr-CA" sz="2400" i="1" dirty="0">
                <a:solidFill>
                  <a:schemeClr val="tx1"/>
                </a:solidFill>
              </a:rPr>
              <a:t> »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(Parry &amp; </a:t>
            </a:r>
            <a:r>
              <a:rPr lang="fr-CA" dirty="0" err="1">
                <a:solidFill>
                  <a:schemeClr val="tx1"/>
                </a:solidFill>
              </a:rPr>
              <a:t>Chesler</a:t>
            </a:r>
            <a:r>
              <a:rPr lang="fr-CA" dirty="0">
                <a:solidFill>
                  <a:schemeClr val="tx1"/>
                </a:solidFill>
              </a:rPr>
              <a:t>, 2005,  p. 1056)</a:t>
            </a:r>
          </a:p>
        </p:txBody>
      </p:sp>
    </p:spTree>
    <p:extLst>
      <p:ext uri="{BB962C8B-B14F-4D97-AF65-F5344CB8AC3E}">
        <p14:creationId xmlns:p14="http://schemas.microsoft.com/office/powerpoint/2010/main" val="41999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" y="389978"/>
            <a:ext cx="10500360" cy="1325563"/>
          </a:xfrm>
        </p:spPr>
        <p:txBody>
          <a:bodyPr>
            <a:normAutofit/>
          </a:bodyPr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paradigme en soins oncologiques et palliatifs pédiatriques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7740" y="1965963"/>
            <a:ext cx="10728960" cy="4525963"/>
          </a:xfrm>
        </p:spPr>
        <p:txBody>
          <a:bodyPr/>
          <a:lstStyle/>
          <a:p>
            <a:r>
              <a:rPr lang="fr-CA" sz="2800" dirty="0"/>
              <a:t>Augmentation du taux de survie </a:t>
            </a:r>
          </a:p>
          <a:p>
            <a:pPr marL="628650" indent="-273050">
              <a:buNone/>
            </a:pPr>
            <a:r>
              <a:rPr lang="fr-CA" sz="2800" dirty="0"/>
              <a:t>= préoccupations vs complications à long terme: physiques + psychologiques</a:t>
            </a:r>
          </a:p>
          <a:p>
            <a:pPr marL="355600" indent="0">
              <a:buNone/>
            </a:pPr>
            <a:endParaRPr lang="fr-CA" sz="2800" dirty="0"/>
          </a:p>
          <a:p>
            <a:pPr>
              <a:buClr>
                <a:schemeClr val="tx1"/>
              </a:buClr>
            </a:pP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fr-CA" sz="2800" dirty="0"/>
              <a:t> qui nécessite une </a:t>
            </a: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guériso</a:t>
            </a:r>
            <a:r>
              <a:rPr lang="fr-CA" sz="2800" b="1" i="1" dirty="0"/>
              <a:t>n</a:t>
            </a:r>
            <a:r>
              <a:rPr lang="fr-CA" sz="2800" dirty="0"/>
              <a:t> mais également:</a:t>
            </a:r>
          </a:p>
          <a:p>
            <a:pPr marL="0" indent="0">
              <a:buNone/>
            </a:pPr>
            <a:endParaRPr lang="it-IT" sz="1800" dirty="0"/>
          </a:p>
          <a:p>
            <a:pPr marL="900113" indent="-900113">
              <a:buNone/>
            </a:pPr>
            <a:r>
              <a:rPr lang="it-IT" dirty="0" smtClean="0"/>
              <a:t>	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2004688" y="4460736"/>
            <a:ext cx="8136904" cy="1872208"/>
          </a:xfrm>
          <a:prstGeom prst="wedgeEllipseCallout">
            <a:avLst>
              <a:gd name="adj1" fmla="val -64475"/>
              <a:gd name="adj2" fmla="val 6787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</a:rPr>
              <a:t>Seule la promotion d’une croissance  et d’un bien-être peut conduire à une réelle guérison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(Masera, Cesa Bianchi, &amp; Delle Fave, 2013)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3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" y="389978"/>
            <a:ext cx="10500360" cy="1325563"/>
          </a:xfrm>
        </p:spPr>
        <p:txBody>
          <a:bodyPr>
            <a:normAutofit/>
          </a:bodyPr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paradigme en soins oncologiques et palliatifs pédiatriques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7740" y="1965963"/>
            <a:ext cx="10728960" cy="4525963"/>
          </a:xfrm>
        </p:spPr>
        <p:txBody>
          <a:bodyPr/>
          <a:lstStyle/>
          <a:p>
            <a:r>
              <a:rPr lang="fr-CA" sz="2800" dirty="0"/>
              <a:t>Augmentation du taux de survie </a:t>
            </a:r>
          </a:p>
          <a:p>
            <a:pPr marL="628650" indent="-273050">
              <a:buNone/>
            </a:pPr>
            <a:r>
              <a:rPr lang="fr-CA" sz="2800" dirty="0"/>
              <a:t>= préoccupations vs complications à long terme: physiques + psychologiques</a:t>
            </a:r>
          </a:p>
          <a:p>
            <a:pPr marL="355600" indent="0">
              <a:buNone/>
            </a:pPr>
            <a:endParaRPr lang="fr-CA" sz="2800" dirty="0"/>
          </a:p>
          <a:p>
            <a:pPr>
              <a:buClr>
                <a:schemeClr val="tx1"/>
              </a:buClr>
            </a:pP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fr-CA" sz="2800" dirty="0"/>
              <a:t> qui nécessite une </a:t>
            </a: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guériso</a:t>
            </a:r>
            <a:r>
              <a:rPr lang="fr-CA" sz="2800" b="1" i="1" dirty="0"/>
              <a:t>n</a:t>
            </a:r>
            <a:r>
              <a:rPr lang="fr-CA" sz="2800" dirty="0"/>
              <a:t> mais également:</a:t>
            </a:r>
          </a:p>
          <a:p>
            <a:pPr marL="0" indent="0">
              <a:buNone/>
            </a:pPr>
            <a:endParaRPr lang="it-IT" sz="1800" dirty="0"/>
          </a:p>
          <a:p>
            <a:pPr marL="900113" indent="-900113">
              <a:buNone/>
            </a:pPr>
            <a:r>
              <a:rPr lang="it-IT" dirty="0" smtClean="0"/>
              <a:t>	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2004688" y="4460736"/>
            <a:ext cx="8136904" cy="1872208"/>
          </a:xfrm>
          <a:prstGeom prst="wedgeEllipseCallout">
            <a:avLst>
              <a:gd name="adj1" fmla="val -64475"/>
              <a:gd name="adj2" fmla="val 6787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</a:rPr>
              <a:t>Seule la promotion d’une croissance  et d’un bien-être peut conduire à une réelle guérison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(Masera, Cesa Bianchi, &amp; Delle Fave, 2013)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Bulle ronde 4"/>
          <p:cNvSpPr/>
          <p:nvPr/>
        </p:nvSpPr>
        <p:spPr>
          <a:xfrm>
            <a:off x="6670075" y="5281522"/>
            <a:ext cx="4965037" cy="1134204"/>
          </a:xfrm>
          <a:prstGeom prst="wedgeEllipseCallout">
            <a:avLst>
              <a:gd name="adj1" fmla="val -48672"/>
              <a:gd name="adj2" fmla="val -6281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Résilience</a:t>
            </a:r>
          </a:p>
        </p:txBody>
      </p:sp>
    </p:spTree>
    <p:extLst>
      <p:ext uri="{BB962C8B-B14F-4D97-AF65-F5344CB8AC3E}">
        <p14:creationId xmlns:p14="http://schemas.microsoft.com/office/powerpoint/2010/main" val="27009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1348" y="6344282"/>
            <a:ext cx="6102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000" dirty="0">
                <a:solidFill>
                  <a:schemeClr val="bg1">
                    <a:lumMod val="50000"/>
                  </a:schemeClr>
                </a:solidFill>
              </a:rPr>
              <a:t>(Image tirée </a:t>
            </a:r>
            <a:r>
              <a:rPr lang="fr-CA" sz="1000" dirty="0" smtClean="0">
                <a:solidFill>
                  <a:schemeClr val="bg1">
                    <a:lumMod val="50000"/>
                  </a:schemeClr>
                </a:solidFill>
              </a:rPr>
              <a:t>de : http://www.shashkivsem.ru/wp-content/uploads/2011/10/knigi_po_shashkam.png )</a:t>
            </a:r>
            <a:endParaRPr lang="fr-C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71" y="3260141"/>
            <a:ext cx="4565341" cy="308414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94944" y="4424280"/>
            <a:ext cx="7272808" cy="1362075"/>
          </a:xfrm>
        </p:spPr>
        <p:txBody>
          <a:bodyPr>
            <a:normAutofit fontScale="90000"/>
          </a:bodyPr>
          <a:lstStyle/>
          <a:p>
            <a:r>
              <a:rPr lang="fr-CA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Recension des écrits</a:t>
            </a:r>
            <a:r>
              <a:rPr lang="fr-CA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2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7408" y="1956984"/>
            <a:ext cx="10729192" cy="4525963"/>
          </a:xfrm>
        </p:spPr>
        <p:txBody>
          <a:bodyPr/>
          <a:lstStyle/>
          <a:p>
            <a:pPr>
              <a:buNone/>
            </a:pPr>
            <a:r>
              <a:rPr lang="fr-CA" dirty="0" smtClean="0"/>
              <a:t>= 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EFT*</a:t>
            </a:r>
            <a:r>
              <a:rPr lang="fr-CA" dirty="0" smtClean="0"/>
              <a:t> qui a des impacts individuels et familiaux, sur tous les plans:</a:t>
            </a:r>
          </a:p>
          <a:p>
            <a:pPr lvl="1"/>
            <a:r>
              <a:rPr lang="fr-CA" dirty="0" smtClean="0"/>
              <a:t>Physique</a:t>
            </a:r>
          </a:p>
          <a:p>
            <a:pPr lvl="1"/>
            <a:r>
              <a:rPr lang="fr-CA" dirty="0" smtClean="0"/>
              <a:t>Psychologique </a:t>
            </a:r>
          </a:p>
          <a:p>
            <a:pPr lvl="1"/>
            <a:r>
              <a:rPr lang="fr-CA" dirty="0" smtClean="0"/>
              <a:t>Social</a:t>
            </a:r>
          </a:p>
          <a:p>
            <a:pPr lvl="1"/>
            <a:r>
              <a:rPr lang="fr-CA" dirty="0" smtClean="0"/>
              <a:t>Relationnel</a:t>
            </a:r>
          </a:p>
          <a:p>
            <a:pPr lvl="1"/>
            <a:r>
              <a:rPr lang="fr-CA" dirty="0" smtClean="0"/>
              <a:t>Spirituel </a:t>
            </a:r>
          </a:p>
          <a:p>
            <a:pPr lvl="1"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292757"/>
            <a:ext cx="10729192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Accompagnement d’un enfant atteint de cancer</a:t>
            </a:r>
            <a:endParaRPr lang="fr-CA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82423076"/>
              </p:ext>
            </p:extLst>
          </p:nvPr>
        </p:nvGraphicFramePr>
        <p:xfrm>
          <a:off x="5382287" y="2756416"/>
          <a:ext cx="5648325" cy="392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ZoneTexte 12"/>
          <p:cNvSpPr txBox="1"/>
          <p:nvPr/>
        </p:nvSpPr>
        <p:spPr>
          <a:xfrm rot="250010">
            <a:off x="7179629" y="5777762"/>
            <a:ext cx="2053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Vulnérabilité familiale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870227" y="6313294"/>
            <a:ext cx="3886986" cy="339307"/>
          </a:xfrm>
        </p:spPr>
        <p:txBody>
          <a:bodyPr/>
          <a:lstStyle/>
          <a:p>
            <a:pPr algn="l"/>
            <a:r>
              <a:rPr lang="fr-CA" sz="1600" dirty="0">
                <a:solidFill>
                  <a:schemeClr val="bg1">
                    <a:lumMod val="50000"/>
                  </a:schemeClr>
                </a:solidFill>
              </a:rPr>
              <a:t>(*)EFT= expérience familiale traumatique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19464" y="63132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72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2855</Words>
  <Application>Microsoft Office PowerPoint</Application>
  <PresentationFormat>Grand écran</PresentationFormat>
  <Paragraphs>433</Paragraphs>
  <Slides>37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Courier New</vt:lpstr>
      <vt:lpstr>Times New Roman</vt:lpstr>
      <vt:lpstr>Wingdings</vt:lpstr>
      <vt:lpstr>Thème Office</vt:lpstr>
      <vt:lpstr>3ième Journée scientifique du Réseau québécois de recherche en soins palliatifs et de fin de vie (RQSPAL) « Une approche palliative pour tous : forces et défis » </vt:lpstr>
      <vt:lpstr>Plan de la présentation</vt:lpstr>
      <vt:lpstr>Problématique </vt:lpstr>
      <vt:lpstr>Problématique</vt:lpstr>
      <vt:lpstr>Problématique</vt:lpstr>
      <vt:lpstr>Nouveau paradigme en soins oncologiques et palliatifs pédiatriques</vt:lpstr>
      <vt:lpstr>Nouveau paradigme en soins oncologiques et palliatifs pédiatriques</vt:lpstr>
      <vt:lpstr>Recension des écrits </vt:lpstr>
      <vt:lpstr> Accompagnement d’un enfant atteint de cancer</vt:lpstr>
      <vt:lpstr>Accompagnement en contexte d’éloignement</vt:lpstr>
      <vt:lpstr>Accompagnement en contexte d’éloignement</vt:lpstr>
      <vt:lpstr>En somme…</vt:lpstr>
      <vt:lpstr>Précisions sur les concepts</vt:lpstr>
      <vt:lpstr>Famille</vt:lpstr>
      <vt:lpstr>Résilience familiale</vt:lpstr>
      <vt:lpstr>Cadres de référence  conceptuels</vt:lpstr>
      <vt:lpstr>Approche de soins infirmiers fondée sur les forces de la famille (ASFFF) (Gottlieb, 2013)</vt:lpstr>
      <vt:lpstr>Théorie du renforcement de la résilience familiale (TRRF) (Walsh, 2016)</vt:lpstr>
      <vt:lpstr>L’ASFFF pour soutenir les processus-clés de la résilience des familles (TRRF)</vt:lpstr>
      <vt:lpstr>Présentation PowerPoint</vt:lpstr>
      <vt:lpstr>Deux phases liées à la thèse… </vt:lpstr>
      <vt:lpstr>Présentation PowerPoint</vt:lpstr>
      <vt:lpstr>Présentation PowerPoint</vt:lpstr>
      <vt:lpstr>Présentation PowerPoint</vt:lpstr>
      <vt:lpstr>Présentation PowerPoint</vt:lpstr>
      <vt:lpstr>Résultats liés à la  1ère phase</vt:lpstr>
      <vt:lpstr>Présentation PowerPoint</vt:lpstr>
      <vt:lpstr>Phase 1: Profil des personnes participantes</vt:lpstr>
      <vt:lpstr>Présentation PowerPoint</vt:lpstr>
      <vt:lpstr>Présentation PowerPoint</vt:lpstr>
      <vt:lpstr>Présentation PowerPoint</vt:lpstr>
      <vt:lpstr>Présentation PowerPoint</vt:lpstr>
      <vt:lpstr>Au regard de ces résultats…</vt:lpstr>
      <vt:lpstr>Questions, commentaires et réactions?</vt:lpstr>
      <vt:lpstr>Remerciements spéciaux…</vt:lpstr>
      <vt:lpstr>Références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Chantale Simard</dc:creator>
  <cp:lastModifiedBy>Chantale Simard</cp:lastModifiedBy>
  <cp:revision>135</cp:revision>
  <dcterms:created xsi:type="dcterms:W3CDTF">2019-08-19T15:37:24Z</dcterms:created>
  <dcterms:modified xsi:type="dcterms:W3CDTF">2019-09-30T19:45:51Z</dcterms:modified>
</cp:coreProperties>
</file>