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7C1DD-5F2E-4BF5-9068-E6680E6D8860}" type="datetimeFigureOut">
              <a:rPr lang="fr-CA" smtClean="0"/>
              <a:t>2018-10-01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0A950-0165-49A5-99E6-938901C9C7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943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6929-60A2-4AD6-9E55-EBFBC26ADA45}" type="datetime1">
              <a:rPr lang="fr-CA" smtClean="0"/>
              <a:t>2018-10-01</a:t>
            </a:fld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pic>
        <p:nvPicPr>
          <p:cNvPr id="7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093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A11A-8FDC-41F1-A5A5-B76F5C80F926}" type="datetime1">
              <a:rPr lang="fr-CA" smtClean="0"/>
              <a:t>2018-10-01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1268760"/>
            <a:ext cx="78843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0" y="1556792"/>
            <a:ext cx="67322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038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778B-7F53-4B7C-8A32-A0B4DC831BB6}" type="datetime1">
              <a:rPr lang="fr-CA" smtClean="0"/>
              <a:t>2018-10-01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pic>
        <p:nvPicPr>
          <p:cNvPr id="7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408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706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1119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11960" y="6381328"/>
            <a:ext cx="2133600" cy="365125"/>
          </a:xfrm>
        </p:spPr>
        <p:txBody>
          <a:bodyPr/>
          <a:lstStyle/>
          <a:p>
            <a:fld id="{3501E303-DD5A-4356-81FC-9D39C7A044C0}" type="datetime1">
              <a:rPr lang="fr-CA" smtClean="0"/>
              <a:t>2018-10-01</a:t>
            </a:fld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1268760"/>
            <a:ext cx="78843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0" y="1556792"/>
            <a:ext cx="67322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026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6FD2-0690-4E86-8037-19EF12520440}" type="datetime1">
              <a:rPr lang="fr-CA" smtClean="0"/>
              <a:t>2018-10-01</a:t>
            </a:fld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pic>
        <p:nvPicPr>
          <p:cNvPr id="7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3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80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00807"/>
            <a:ext cx="4038600" cy="41764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00807"/>
            <a:ext cx="4038600" cy="41764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0A42-ABB7-4B52-A1D6-37BB5858BFC4}" type="datetime1">
              <a:rPr lang="fr-CA" smtClean="0"/>
              <a:t>2018-10-01</a:t>
            </a:fld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0" y="1268760"/>
            <a:ext cx="78843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0" y="1556792"/>
            <a:ext cx="67322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589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70911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7544" y="2348880"/>
            <a:ext cx="4040188" cy="35283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711352" y="170911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1352" y="2348880"/>
            <a:ext cx="4041775" cy="35283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8F0BF-3D7D-42F1-AF9F-A66ED9F8DA9D}" type="datetime1">
              <a:rPr lang="fr-CA" smtClean="0"/>
              <a:t>2018-10-01</a:t>
            </a:fld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0" y="1268760"/>
            <a:ext cx="78843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0" y="1556792"/>
            <a:ext cx="67322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079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CB46-EBF6-4396-92AE-4B580811BC69}" type="datetime1">
              <a:rPr lang="fr-CA" smtClean="0"/>
              <a:t>2018-10-01</a:t>
            </a:fld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0" y="1268760"/>
            <a:ext cx="78843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 userDrawn="1"/>
        </p:nvCxnSpPr>
        <p:spPr>
          <a:xfrm>
            <a:off x="0" y="1556792"/>
            <a:ext cx="67322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43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E784-B222-4010-B75E-0CFAB023B7CE}" type="datetime1">
              <a:rPr lang="fr-CA" smtClean="0"/>
              <a:t>2018-10-01</a:t>
            </a:fld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pic>
        <p:nvPicPr>
          <p:cNvPr id="5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190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0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421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8EC9-FCFA-44F2-AA6E-D1F38198189D}" type="datetime1">
              <a:rPr lang="fr-CA" smtClean="0"/>
              <a:t>2018-10-01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pic>
        <p:nvPicPr>
          <p:cNvPr id="8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69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F959-94E2-46EE-91CA-1D94BB2E533F}" type="datetime1">
              <a:rPr lang="fr-CA" smtClean="0"/>
              <a:t>2018-10-01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‹N°›</a:t>
            </a:fld>
            <a:endParaRPr lang="fr-CA"/>
          </a:p>
        </p:txBody>
      </p:sp>
      <p:pic>
        <p:nvPicPr>
          <p:cNvPr id="8" name="Picture 2" descr="P:\Oncologie\ERMOS\Logos\RQSPAL\png\fmms-logo-RQSPAL-RVB-Grand-forma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2783"/>
            <a:ext cx="2470215" cy="105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843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35597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08558-2311-4018-ABE2-BD7A6574B0AB}" type="datetime1">
              <a:rPr lang="fr-CA" smtClean="0"/>
              <a:t>2018-10-01</a:t>
            </a:fld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6D9BA-C04B-4323-97BA-FF619C078CDA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160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Oncologie\ERMOS\Logos\RQSPAL\png\fmms-logo-RQSPAL-RVB-Grand-forma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1127"/>
            <a:ext cx="4660919" cy="198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64103" y="1124744"/>
            <a:ext cx="4465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 smtClean="0">
                <a:latin typeface="Corbel" panose="020B0503020204020204" pitchFamily="34" charset="0"/>
              </a:rPr>
              <a:t>Titre de votre présentation</a:t>
            </a:r>
            <a:endParaRPr lang="fr-CA" sz="4000" b="1" dirty="0">
              <a:latin typeface="Corbel" panose="020B0503020204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9511" y="3287838"/>
            <a:ext cx="4383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dirty="0" smtClean="0">
                <a:latin typeface="Corbel" panose="020B0503020204020204" pitchFamily="34" charset="0"/>
              </a:rPr>
              <a:t>Nom du conférencier, Formation</a:t>
            </a:r>
          </a:p>
          <a:p>
            <a:pPr algn="ctr"/>
            <a:r>
              <a:rPr lang="fr-CA" sz="2400" dirty="0" smtClean="0">
                <a:latin typeface="Corbel" panose="020B0503020204020204" pitchFamily="34" charset="0"/>
              </a:rPr>
              <a:t>Titre</a:t>
            </a:r>
            <a:endParaRPr lang="fr-CA" sz="2400" dirty="0">
              <a:latin typeface="Corbel" panose="020B0503020204020204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611560" y="2852936"/>
            <a:ext cx="3600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E:\RQSPAL\Images\bleu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936436" y="1697307"/>
            <a:ext cx="6197233" cy="34859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2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Titre de la section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Contenu de la section</a:t>
            </a:r>
          </a:p>
          <a:p>
            <a:r>
              <a:rPr lang="fr-CA" dirty="0" smtClean="0"/>
              <a:t>…</a:t>
            </a:r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45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484" y="980728"/>
            <a:ext cx="89289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b="1" dirty="0" smtClean="0">
                <a:latin typeface="Corbel" panose="020B0503020204020204" pitchFamily="34" charset="0"/>
              </a:rPr>
              <a:t>Si vous souhaitez modifier l’organisation d’une diapositive (par exemple, titre avec ligne turquoise, page vide, etc.), faites un clic droit avec votre souris sur la diapositive, glissez jusqu’à « Disposition » et choisissez le style correspondant à vos besoins</a:t>
            </a:r>
          </a:p>
          <a:p>
            <a:pPr algn="ctr"/>
            <a:endParaRPr lang="fr-CA" sz="3600" b="1" dirty="0">
              <a:latin typeface="Corbel" panose="020B0503020204020204" pitchFamily="34" charset="0"/>
            </a:endParaRPr>
          </a:p>
          <a:p>
            <a:pPr algn="ctr"/>
            <a:r>
              <a:rPr lang="fr-CA" sz="3600" b="1" dirty="0" smtClean="0">
                <a:latin typeface="Corbel" panose="020B0503020204020204" pitchFamily="34" charset="0"/>
              </a:rPr>
              <a:t>VOIR LA DIAPO SUIVANTE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40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6003493" cy="4536504"/>
          </a:xfrm>
          <a:prstGeom prst="rect">
            <a:avLst/>
          </a:prstGeom>
          <a:solidFill>
            <a:srgbClr val="FFFFFF">
              <a:shade val="85000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D9BA-C04B-4323-97BA-FF619C078CD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359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3E6C"/>
      </a:dk1>
      <a:lt1>
        <a:srgbClr val="EFEFEF"/>
      </a:lt1>
      <a:dk2>
        <a:srgbClr val="003E6C"/>
      </a:dk2>
      <a:lt2>
        <a:srgbClr val="EFEFEF"/>
      </a:lt2>
      <a:accent1>
        <a:srgbClr val="00A898"/>
      </a:accent1>
      <a:accent2>
        <a:srgbClr val="007E72"/>
      </a:accent2>
      <a:accent3>
        <a:srgbClr val="002458"/>
      </a:accent3>
      <a:accent4>
        <a:srgbClr val="00A898"/>
      </a:accent4>
      <a:accent5>
        <a:srgbClr val="007E72"/>
      </a:accent5>
      <a:accent6>
        <a:srgbClr val="00A898"/>
      </a:accent6>
      <a:hlink>
        <a:srgbClr val="0070C0"/>
      </a:hlink>
      <a:folHlink>
        <a:srgbClr val="B2B2B2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600" b="1" dirty="0" smtClean="0">
            <a:latin typeface="Corbel" panose="020B0503020204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71</Words>
  <Application>Microsoft Office PowerPoint</Application>
  <PresentationFormat>Affichage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Titre de la section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Noemie Tanguay</dc:creator>
  <cp:lastModifiedBy>Noemie Tanguay</cp:lastModifiedBy>
  <cp:revision>11</cp:revision>
  <dcterms:created xsi:type="dcterms:W3CDTF">2018-07-30T15:46:21Z</dcterms:created>
  <dcterms:modified xsi:type="dcterms:W3CDTF">2018-10-01T18:06:45Z</dcterms:modified>
</cp:coreProperties>
</file>